
<file path=[Content_Types].xml><?xml version="1.0" encoding="utf-8"?>
<Types xmlns="http://schemas.openxmlformats.org/package/2006/content-types">
  <Default Extension="png" ContentType="image/png"/>
  <Default Extension="m4a" ContentType="audio/mp4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79" r:id="rId1"/>
    <p:sldMasterId id="2147483680" r:id="rId2"/>
    <p:sldMasterId id="2147483681" r:id="rId3"/>
    <p:sldMasterId id="2147483682" r:id="rId4"/>
  </p:sldMasterIdLst>
  <p:notesMasterIdLst>
    <p:notesMasterId r:id="rId22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3" d="100"/>
          <a:sy n="93" d="100"/>
        </p:scale>
        <p:origin x="726" y="6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97854869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4068c9277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6" name="Google Shape;156;g4068c9277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r>
              <a:rPr lang="en"/>
              <a:t>Welcome and introduce yourself </a:t>
            </a:r>
            <a:endParaRPr/>
          </a:p>
        </p:txBody>
      </p:sp>
      <p:sp>
        <p:nvSpPr>
          <p:cNvPr id="157" name="Google Shape;157;g4068c9277a_0_0:notes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Calibri"/>
              <a:buNone/>
            </a:pPr>
            <a:fld id="{00000000-1234-1234-1234-123412341234}" type="slidenum">
              <a:rPr lang="en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4590603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433c9028d0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" name="Google Shape;232;g433c9028d0_0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2053984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433c9028d0_0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1" name="Google Shape;241;g433c9028d0_0_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6014504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g433c9028d0_0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0" name="Google Shape;250;g433c9028d0_0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6044301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g433c9028d0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0" name="Google Shape;260;g433c9028d0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3652637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g433c9028d0_0_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7" name="Google Shape;267;g433c9028d0_0_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666434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433c9028d0_0_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6" name="Google Shape;276;g433c9028d0_0_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27968088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g433c9028d0_0_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1" name="Google Shape;281;g433c9028d0_0_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3632521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g433c9028d0_0_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7" name="Google Shape;287;g433c9028d0_0_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694442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4068c9277a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</p:txBody>
      </p:sp>
      <p:sp>
        <p:nvSpPr>
          <p:cNvPr id="164" name="Google Shape;164;g4068c9277a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6927386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4068c9277a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Google Shape;171;g4068c9277a_0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552311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4068c9277a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" name="Google Shape;178;g4068c9277a_0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989352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4068c9277a_0_1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4068c9277a_0_1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977111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4068c9277a_0_1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" name="Google Shape;196;g4068c9277a_0_1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295988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4068c9277a_0_1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" name="Google Shape;206;g4068c9277a_0_1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879863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g433c9028d0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" name="Google Shape;215;g433c9028d0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644842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433c9028d0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" name="Google Shape;224;g433c9028d0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577575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4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97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400"/>
              <a:buFont typeface="Calibri"/>
              <a:buNone/>
              <a:defRPr sz="4400" b="0" i="0" u="none" strike="noStrike" cap="none">
                <a:solidFill>
                  <a:srgbClr val="333333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57" name="Google Shape;57;p14"/>
          <p:cNvSpPr txBox="1">
            <a:spLocks noGrp="1"/>
          </p:cNvSpPr>
          <p:nvPr>
            <p:ph type="sldNum" idx="12"/>
          </p:nvPr>
        </p:nvSpPr>
        <p:spPr>
          <a:xfrm>
            <a:off x="7010400" y="4914900"/>
            <a:ext cx="2133600" cy="25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8" name="Google Shape;58;p14"/>
          <p:cNvSpPr txBox="1">
            <a:spLocks noGrp="1"/>
          </p:cNvSpPr>
          <p:nvPr>
            <p:ph type="body" idx="1"/>
          </p:nvPr>
        </p:nvSpPr>
        <p:spPr>
          <a:xfrm>
            <a:off x="152400" y="971550"/>
            <a:ext cx="8839200" cy="38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type="obj">
  <p:cSld name="OBJECT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5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61" name="Google Shape;61;p15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2" name="Google Shape;62;p15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3" name="Google Shape;63;p15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" name="Google Shape;64;p15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">
  <p:cSld name="Custom Layou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7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68" name="Google Shape;68;p17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4038600" cy="3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9" name="Google Shape;69;p17"/>
          <p:cNvSpPr txBox="1">
            <a:spLocks noGrp="1"/>
          </p:cNvSpPr>
          <p:nvPr>
            <p:ph type="body" idx="2"/>
          </p:nvPr>
        </p:nvSpPr>
        <p:spPr>
          <a:xfrm>
            <a:off x="4648200" y="1200150"/>
            <a:ext cx="4038600" cy="3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0" name="Google Shape;70;p17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" name="Google Shape;71;p17"/>
          <p:cNvSpPr txBox="1">
            <a:spLocks noGrp="1"/>
          </p:cNvSpPr>
          <p:nvPr>
            <p:ph type="ftr" idx="11"/>
          </p:nvPr>
        </p:nvSpPr>
        <p:spPr>
          <a:xfrm>
            <a:off x="152400" y="4914901"/>
            <a:ext cx="28956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2" name="Google Shape;72;p17"/>
          <p:cNvSpPr txBox="1">
            <a:spLocks noGrp="1"/>
          </p:cNvSpPr>
          <p:nvPr>
            <p:ph type="sldNum" idx="12"/>
          </p:nvPr>
        </p:nvSpPr>
        <p:spPr>
          <a:xfrm>
            <a:off x="7010400" y="4886326"/>
            <a:ext cx="2133600" cy="25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ver Title">
  <p:cSld name="Cover Title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9"/>
          <p:cNvSpPr txBox="1">
            <a:spLocks noGrp="1"/>
          </p:cNvSpPr>
          <p:nvPr>
            <p:ph type="title"/>
          </p:nvPr>
        </p:nvSpPr>
        <p:spPr>
          <a:xfrm>
            <a:off x="685800" y="2057401"/>
            <a:ext cx="7886700" cy="122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pic>
        <p:nvPicPr>
          <p:cNvPr id="76" name="Google Shape;76;p1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Google Shape;78;p2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795837"/>
            <a:ext cx="9144000" cy="366713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Google Shape;79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1047750"/>
          </a:xfrm>
          <a:prstGeom prst="rect">
            <a:avLst/>
          </a:prstGeom>
          <a:noFill/>
          <a:ln>
            <a:noFill/>
          </a:ln>
        </p:spPr>
      </p:pic>
      <p:sp>
        <p:nvSpPr>
          <p:cNvPr id="80" name="Google Shape;80;p20"/>
          <p:cNvSpPr txBox="1">
            <a:spLocks noGrp="1"/>
          </p:cNvSpPr>
          <p:nvPr>
            <p:ph type="title"/>
          </p:nvPr>
        </p:nvSpPr>
        <p:spPr>
          <a:xfrm>
            <a:off x="4354" y="0"/>
            <a:ext cx="9144000" cy="104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3000"/>
              <a:buFont typeface="Calibri"/>
              <a:buNone/>
              <a:defRPr sz="3000" b="0" i="0" u="none" strike="noStrike" cap="none">
                <a:solidFill>
                  <a:srgbClr val="333333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1" name="Google Shape;81;p20"/>
          <p:cNvSpPr txBox="1">
            <a:spLocks noGrp="1"/>
          </p:cNvSpPr>
          <p:nvPr>
            <p:ph type="body" idx="1"/>
          </p:nvPr>
        </p:nvSpPr>
        <p:spPr>
          <a:xfrm>
            <a:off x="152400" y="1143000"/>
            <a:ext cx="8839200" cy="35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2" name="Google Shape;82;p20"/>
          <p:cNvSpPr txBox="1">
            <a:spLocks noGrp="1"/>
          </p:cNvSpPr>
          <p:nvPr>
            <p:ph type="sldNum" idx="12"/>
          </p:nvPr>
        </p:nvSpPr>
        <p:spPr>
          <a:xfrm>
            <a:off x="6800850" y="4800600"/>
            <a:ext cx="22290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A8A8A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A8A8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A8A8A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A8A8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A8A8A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A8A8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A8A8A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A8A8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A8A8A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A8A8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A8A8A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A8A8A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A8A8A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A8A8A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A8A8A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A8A8A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A8A8A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A8A8A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83" name="Google Shape;83;p20"/>
          <p:cNvSpPr txBox="1"/>
          <p:nvPr/>
        </p:nvSpPr>
        <p:spPr>
          <a:xfrm>
            <a:off x="6800850" y="4800600"/>
            <a:ext cx="22290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A8A8A"/>
              </a:buClr>
              <a:buSzPts val="900"/>
              <a:buFont typeface="Calibri"/>
              <a:buNone/>
            </a:pPr>
            <a:fld id="{00000000-1234-1234-1234-123412341234}" type="slidenum">
              <a:rPr lang="en" sz="900" b="0" i="0" u="none" strike="noStrike" cap="none">
                <a:solidFill>
                  <a:srgbClr val="8A8A8A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900" b="0" i="0" u="none" strike="noStrike" cap="none">
              <a:solidFill>
                <a:srgbClr val="8A8A8A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and Picture">
  <p:cSld name="Content and Pictur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2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776787"/>
            <a:ext cx="9144000" cy="366713"/>
          </a:xfrm>
          <a:prstGeom prst="rect">
            <a:avLst/>
          </a:prstGeom>
          <a:noFill/>
          <a:ln>
            <a:noFill/>
          </a:ln>
        </p:spPr>
      </p:pic>
      <p:sp>
        <p:nvSpPr>
          <p:cNvPr id="86" name="Google Shape;86;p21"/>
          <p:cNvSpPr txBox="1">
            <a:spLocks noGrp="1"/>
          </p:cNvSpPr>
          <p:nvPr>
            <p:ph type="body" idx="1"/>
          </p:nvPr>
        </p:nvSpPr>
        <p:spPr>
          <a:xfrm>
            <a:off x="152400" y="1143000"/>
            <a:ext cx="5562600" cy="35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7" name="Google Shape;87;p21"/>
          <p:cNvSpPr txBox="1">
            <a:spLocks noGrp="1"/>
          </p:cNvSpPr>
          <p:nvPr>
            <p:ph type="sldNum" idx="12"/>
          </p:nvPr>
        </p:nvSpPr>
        <p:spPr>
          <a:xfrm>
            <a:off x="6800850" y="4800600"/>
            <a:ext cx="22290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A8A8A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A8A8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A8A8A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A8A8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A8A8A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A8A8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A8A8A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A8A8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A8A8A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A8A8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A8A8A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A8A8A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A8A8A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A8A8A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A8A8A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A8A8A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A8A8A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A8A8A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88" name="Google Shape;88;p21"/>
          <p:cNvSpPr>
            <a:spLocks noGrp="1"/>
          </p:cNvSpPr>
          <p:nvPr>
            <p:ph type="pic" idx="2"/>
          </p:nvPr>
        </p:nvSpPr>
        <p:spPr>
          <a:xfrm>
            <a:off x="5829300" y="1276350"/>
            <a:ext cx="3200400" cy="3200400"/>
          </a:xfrm>
          <a:prstGeom prst="ellipse">
            <a:avLst/>
          </a:prstGeom>
          <a:noFill/>
          <a:ln w="107950" cap="flat" cmpd="sng">
            <a:solidFill>
              <a:srgbClr val="8F8F8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89" name="Google Shape;89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1047750"/>
          </a:xfrm>
          <a:prstGeom prst="rect">
            <a:avLst/>
          </a:prstGeom>
          <a:noFill/>
          <a:ln>
            <a:noFill/>
          </a:ln>
        </p:spPr>
      </p:pic>
      <p:sp>
        <p:nvSpPr>
          <p:cNvPr id="90" name="Google Shape;90;p21"/>
          <p:cNvSpPr txBox="1"/>
          <p:nvPr/>
        </p:nvSpPr>
        <p:spPr>
          <a:xfrm>
            <a:off x="6800850" y="4800600"/>
            <a:ext cx="22290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A8A8A"/>
              </a:buClr>
              <a:buSzPts val="900"/>
              <a:buFont typeface="Calibri"/>
              <a:buNone/>
            </a:pPr>
            <a:fld id="{00000000-1234-1234-1234-123412341234}" type="slidenum">
              <a:rPr lang="en" sz="900" b="0" i="0" u="none" strike="noStrike" cap="none">
                <a:solidFill>
                  <a:srgbClr val="8A8A8A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900" b="0" i="0" u="none" strike="noStrike" cap="none">
              <a:solidFill>
                <a:srgbClr val="8A8A8A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" name="Google Shape;91;p21"/>
          <p:cNvSpPr txBox="1"/>
          <p:nvPr/>
        </p:nvSpPr>
        <p:spPr>
          <a:xfrm>
            <a:off x="6800850" y="4800600"/>
            <a:ext cx="22290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A8A8A"/>
              </a:buClr>
              <a:buSzPts val="900"/>
              <a:buFont typeface="Calibri"/>
              <a:buNone/>
            </a:pPr>
            <a:fld id="{00000000-1234-1234-1234-123412341234}" type="slidenum">
              <a:rPr lang="en" sz="900" b="0" i="0" u="none" strike="noStrike" cap="none">
                <a:solidFill>
                  <a:srgbClr val="8A8A8A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900" b="0" i="0" u="none" strike="noStrike" cap="none">
              <a:solidFill>
                <a:srgbClr val="8A8A8A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" name="Google Shape;92;p21"/>
          <p:cNvSpPr txBox="1">
            <a:spLocks noGrp="1"/>
          </p:cNvSpPr>
          <p:nvPr>
            <p:ph type="title"/>
          </p:nvPr>
        </p:nvSpPr>
        <p:spPr>
          <a:xfrm>
            <a:off x="0" y="543"/>
            <a:ext cx="9144000" cy="104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libri"/>
              <a:buNone/>
              <a:defRPr sz="3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and Call out box">
  <p:cSld name="Content and Call out box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Google Shape;94;p2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798558"/>
            <a:ext cx="9144000" cy="366713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1047750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Google Shape;96;p22"/>
          <p:cNvSpPr txBox="1">
            <a:spLocks noGrp="1"/>
          </p:cNvSpPr>
          <p:nvPr>
            <p:ph type="title"/>
          </p:nvPr>
        </p:nvSpPr>
        <p:spPr>
          <a:xfrm>
            <a:off x="2177" y="2042"/>
            <a:ext cx="9144000" cy="104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3000"/>
              <a:buFont typeface="Calibri"/>
              <a:buNone/>
              <a:defRPr sz="3000" b="0" i="0" u="none" strike="noStrike" cap="none">
                <a:solidFill>
                  <a:srgbClr val="333333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97" name="Google Shape;97;p22"/>
          <p:cNvSpPr txBox="1">
            <a:spLocks noGrp="1"/>
          </p:cNvSpPr>
          <p:nvPr>
            <p:ph type="body" idx="1"/>
          </p:nvPr>
        </p:nvSpPr>
        <p:spPr>
          <a:xfrm>
            <a:off x="152400" y="1143000"/>
            <a:ext cx="5562600" cy="35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8" name="Google Shape;98;p22"/>
          <p:cNvSpPr txBox="1">
            <a:spLocks noGrp="1"/>
          </p:cNvSpPr>
          <p:nvPr>
            <p:ph type="sldNum" idx="12"/>
          </p:nvPr>
        </p:nvSpPr>
        <p:spPr>
          <a:xfrm>
            <a:off x="6800850" y="4800600"/>
            <a:ext cx="22290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A8A8A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A8A8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A8A8A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A8A8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A8A8A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A8A8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A8A8A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A8A8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A8A8A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A8A8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A8A8A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A8A8A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A8A8A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A8A8A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A8A8A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A8A8A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A8A8A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A8A8A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99" name="Google Shape;99;p22"/>
          <p:cNvSpPr txBox="1">
            <a:spLocks noGrp="1"/>
          </p:cNvSpPr>
          <p:nvPr>
            <p:ph type="body" idx="2"/>
          </p:nvPr>
        </p:nvSpPr>
        <p:spPr>
          <a:xfrm>
            <a:off x="6020425" y="1200150"/>
            <a:ext cx="2952000" cy="33147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63500" sx="102000" sy="102000" algn="ctr" rotWithShape="0">
              <a:srgbClr val="000000">
                <a:alpha val="2750"/>
              </a:srgbClr>
            </a:outerShdw>
          </a:effectLst>
        </p:spPr>
        <p:txBody>
          <a:bodyPr spcFirstLastPara="1" wrap="square" lIns="91425" tIns="91425" rIns="91425" bIns="91425" anchor="t" anchorCtr="0"/>
          <a:lstStyle>
            <a:lvl1pPr marL="457200" marR="0" lvl="0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0" name="Google Shape;100;p22"/>
          <p:cNvSpPr txBox="1"/>
          <p:nvPr/>
        </p:nvSpPr>
        <p:spPr>
          <a:xfrm>
            <a:off x="6800850" y="4803321"/>
            <a:ext cx="22290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A8A8A"/>
              </a:buClr>
              <a:buSzPts val="900"/>
              <a:buFont typeface="Calibri"/>
              <a:buNone/>
            </a:pPr>
            <a:fld id="{00000000-1234-1234-1234-123412341234}" type="slidenum">
              <a:rPr lang="en" sz="900" b="0" i="0" u="none" strike="noStrike" cap="none">
                <a:solidFill>
                  <a:srgbClr val="8A8A8A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900" b="0" i="0" u="none" strike="noStrike" cap="none">
              <a:solidFill>
                <a:srgbClr val="8A8A8A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" name="Google Shape;101;p22"/>
          <p:cNvSpPr txBox="1"/>
          <p:nvPr/>
        </p:nvSpPr>
        <p:spPr>
          <a:xfrm>
            <a:off x="6800850" y="4803321"/>
            <a:ext cx="22290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A8A8A"/>
              </a:buClr>
              <a:buSzPts val="900"/>
              <a:buFont typeface="Calibri"/>
              <a:buNone/>
            </a:pPr>
            <a:fld id="{00000000-1234-1234-1234-123412341234}" type="slidenum">
              <a:rPr lang="en" sz="900" b="0" i="0" u="none" strike="noStrike" cap="none">
                <a:solidFill>
                  <a:srgbClr val="8A8A8A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900" b="0" i="0" u="none" strike="noStrike" cap="none">
              <a:solidFill>
                <a:srgbClr val="8A8A8A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&amp; Stats">
  <p:cSld name="Content &amp; Stats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Google Shape;103;p23"/>
          <p:cNvPicPr preferRelativeResize="0"/>
          <p:nvPr/>
        </p:nvPicPr>
        <p:blipFill rotWithShape="1">
          <a:blip r:embed="rId2">
            <a:alphaModFix/>
          </a:blip>
          <a:srcRect l="29370" r="1943"/>
          <a:stretch/>
        </p:blipFill>
        <p:spPr>
          <a:xfrm>
            <a:off x="2857500" y="678942"/>
            <a:ext cx="6057900" cy="4640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276225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Google Shape;105;p23"/>
          <p:cNvSpPr txBox="1">
            <a:spLocks noGrp="1"/>
          </p:cNvSpPr>
          <p:nvPr>
            <p:ph type="body" idx="1"/>
          </p:nvPr>
        </p:nvSpPr>
        <p:spPr>
          <a:xfrm>
            <a:off x="2762250" y="1143000"/>
            <a:ext cx="6229500" cy="35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6" name="Google Shape;106;p23"/>
          <p:cNvSpPr txBox="1">
            <a:spLocks noGrp="1"/>
          </p:cNvSpPr>
          <p:nvPr>
            <p:ph type="sldNum" idx="12"/>
          </p:nvPr>
        </p:nvSpPr>
        <p:spPr>
          <a:xfrm>
            <a:off x="6800850" y="4800600"/>
            <a:ext cx="22290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A8A8A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A8A8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A8A8A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A8A8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A8A8A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A8A8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A8A8A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A8A8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A8A8A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A8A8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A8A8A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A8A8A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A8A8A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A8A8A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A8A8A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A8A8A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A8A8A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A8A8A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07" name="Google Shape;107;p23"/>
          <p:cNvSpPr txBox="1">
            <a:spLocks noGrp="1"/>
          </p:cNvSpPr>
          <p:nvPr>
            <p:ph type="body" idx="2"/>
          </p:nvPr>
        </p:nvSpPr>
        <p:spPr>
          <a:xfrm>
            <a:off x="190500" y="171450"/>
            <a:ext cx="2400300" cy="4800600"/>
          </a:xfrm>
          <a:prstGeom prst="rect">
            <a:avLst/>
          </a:prstGeom>
          <a:solidFill>
            <a:schemeClr val="lt1">
              <a:alpha val="49800"/>
            </a:schemeClr>
          </a:solidFill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8" name="Google Shape;108;p23"/>
          <p:cNvSpPr txBox="1">
            <a:spLocks noGrp="1"/>
          </p:cNvSpPr>
          <p:nvPr>
            <p:ph type="title"/>
          </p:nvPr>
        </p:nvSpPr>
        <p:spPr>
          <a:xfrm>
            <a:off x="2762250" y="0"/>
            <a:ext cx="6381600" cy="10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3000"/>
              <a:buFont typeface="Calibri"/>
              <a:buNone/>
              <a:defRPr sz="3000" b="0" i="0" u="none" strike="noStrike" cap="none">
                <a:solidFill>
                  <a:srgbClr val="333333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Only">
  <p:cSld name="Section Title Only"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Google Shape;110;p2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7076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11" name="Google Shape;111;p24"/>
          <p:cNvSpPr txBox="1">
            <a:spLocks noGrp="1"/>
          </p:cNvSpPr>
          <p:nvPr>
            <p:ph type="title"/>
          </p:nvPr>
        </p:nvSpPr>
        <p:spPr>
          <a:xfrm>
            <a:off x="0" y="1600200"/>
            <a:ext cx="9144000" cy="1657500"/>
          </a:xfrm>
          <a:prstGeom prst="rect">
            <a:avLst/>
          </a:prstGeom>
          <a:solidFill>
            <a:schemeClr val="lt1">
              <a:alpha val="498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Calibri"/>
              <a:buNone/>
              <a:defRPr sz="5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 Option 2">
  <p:cSld name="Title and Content Option 2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" name="Google Shape;113;p2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7076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14" name="Google Shape;114;p25"/>
          <p:cNvSpPr txBox="1">
            <a:spLocks noGrp="1"/>
          </p:cNvSpPr>
          <p:nvPr>
            <p:ph type="body" idx="1"/>
          </p:nvPr>
        </p:nvSpPr>
        <p:spPr>
          <a:xfrm>
            <a:off x="400050" y="1200150"/>
            <a:ext cx="8343900" cy="3543300"/>
          </a:xfrm>
          <a:prstGeom prst="rect">
            <a:avLst/>
          </a:prstGeom>
          <a:solidFill>
            <a:schemeClr val="lt1">
              <a:alpha val="49800"/>
            </a:schemeClr>
          </a:solidFill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5" name="Google Shape;115;p25"/>
          <p:cNvSpPr txBox="1">
            <a:spLocks noGrp="1"/>
          </p:cNvSpPr>
          <p:nvPr>
            <p:ph type="title"/>
          </p:nvPr>
        </p:nvSpPr>
        <p:spPr>
          <a:xfrm>
            <a:off x="400050" y="114300"/>
            <a:ext cx="83439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3000"/>
              <a:buFont typeface="Calibri"/>
              <a:buNone/>
              <a:defRPr sz="3000" b="0" i="0" u="none" strike="noStrike" cap="none">
                <a:solidFill>
                  <a:srgbClr val="333333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">
  <p:cSld name="Custom Layout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>
  <p:cSld name="1_Title and Content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7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119" name="Google Shape;119;p27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0" name="Google Shape;120;p27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1" name="Google Shape;121;p27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2" name="Google Shape;122;p27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8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Char char="●"/>
              <a:defRPr sz="5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Char char="○"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Char char="■"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Char char="●"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Char char="○"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Char char="■"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Char char="●"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Char char="○"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Char char="■"/>
              <a:defRPr sz="5200"/>
            </a:lvl9pPr>
          </a:lstStyle>
          <a:p>
            <a:endParaRPr/>
          </a:p>
        </p:txBody>
      </p:sp>
      <p:sp>
        <p:nvSpPr>
          <p:cNvPr id="125" name="Google Shape;125;p28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6" name="Google Shape;126;p2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2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29" name="Google Shape;129;p2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30" name="Google Shape;130;p2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">
  <p:cSld name="Custom Layout"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2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97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333333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139" name="Google Shape;139;p32"/>
          <p:cNvSpPr txBox="1">
            <a:spLocks noGrp="1"/>
          </p:cNvSpPr>
          <p:nvPr>
            <p:ph type="sldNum" idx="12"/>
          </p:nvPr>
        </p:nvSpPr>
        <p:spPr>
          <a:xfrm>
            <a:off x="7010400" y="4914900"/>
            <a:ext cx="2133600" cy="25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40" name="Google Shape;140;p32"/>
          <p:cNvSpPr txBox="1">
            <a:spLocks noGrp="1"/>
          </p:cNvSpPr>
          <p:nvPr>
            <p:ph type="body" idx="1"/>
          </p:nvPr>
        </p:nvSpPr>
        <p:spPr>
          <a:xfrm>
            <a:off x="152400" y="971550"/>
            <a:ext cx="8839200" cy="38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>
  <p:cSld name="1_Title and Content"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33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143" name="Google Shape;143;p33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4" name="Google Shape;144;p33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5" name="Google Shape;145;p33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6" name="Google Shape;146;p33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 1" type="obj">
  <p:cSld name="OBJECT"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34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149" name="Google Shape;149;p34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0" name="Google Shape;150;p34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1" name="Google Shape;151;p34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2" name="Google Shape;152;p34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9.xml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31.xml"/><Relationship Id="rId4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Google Shape;51;p13" descr="Louisiana Believes (PPT Footer)_Footer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0" y="4740749"/>
            <a:ext cx="9144000" cy="41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" name="Google Shape;52;p1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0" y="0"/>
            <a:ext cx="9144000" cy="1028700"/>
          </a:xfrm>
          <a:prstGeom prst="rect">
            <a:avLst/>
          </a:prstGeom>
          <a:noFill/>
          <a:ln>
            <a:noFill/>
          </a:ln>
        </p:spPr>
      </p:pic>
      <p:sp>
        <p:nvSpPr>
          <p:cNvPr id="53" name="Google Shape;53;p13"/>
          <p:cNvSpPr txBox="1">
            <a:spLocks noGrp="1"/>
          </p:cNvSpPr>
          <p:nvPr>
            <p:ph type="body" idx="1"/>
          </p:nvPr>
        </p:nvSpPr>
        <p:spPr>
          <a:xfrm>
            <a:off x="152400" y="1085850"/>
            <a:ext cx="8839200" cy="371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4" name="Google Shape;54;p13"/>
          <p:cNvSpPr txBox="1">
            <a:spLocks noGrp="1"/>
          </p:cNvSpPr>
          <p:nvPr>
            <p:ph type="sldNum" idx="12"/>
          </p:nvPr>
        </p:nvSpPr>
        <p:spPr>
          <a:xfrm>
            <a:off x="7010400" y="4886326"/>
            <a:ext cx="2133600" cy="25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Google Shape;132;p30" descr="Louisiana Believes (PPT Footer)_Footer.p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0" y="4740749"/>
            <a:ext cx="9144000" cy="41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30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0" y="0"/>
            <a:ext cx="9143998" cy="1028700"/>
          </a:xfrm>
          <a:prstGeom prst="rect">
            <a:avLst/>
          </a:prstGeom>
          <a:noFill/>
          <a:ln>
            <a:noFill/>
          </a:ln>
        </p:spPr>
      </p:pic>
      <p:sp>
        <p:nvSpPr>
          <p:cNvPr id="134" name="Google Shape;134;p30"/>
          <p:cNvSpPr txBox="1">
            <a:spLocks noGrp="1"/>
          </p:cNvSpPr>
          <p:nvPr>
            <p:ph type="body" idx="1"/>
          </p:nvPr>
        </p:nvSpPr>
        <p:spPr>
          <a:xfrm>
            <a:off x="152400" y="1085850"/>
            <a:ext cx="8839200" cy="371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5" name="Google Shape;135;p30"/>
          <p:cNvSpPr txBox="1">
            <a:spLocks noGrp="1"/>
          </p:cNvSpPr>
          <p:nvPr>
            <p:ph type="sldNum" idx="12"/>
          </p:nvPr>
        </p:nvSpPr>
        <p:spPr>
          <a:xfrm>
            <a:off x="7010400" y="4886326"/>
            <a:ext cx="2133600" cy="25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11.png"/><Relationship Id="rId5" Type="http://schemas.openxmlformats.org/officeDocument/2006/relationships/image" Target="../media/image10.jp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1.png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11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11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11.png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11.png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hyperlink" Target="https://la.drcedirect.com/Documents/Unsecure/Doc.aspx?id=091b8753-654e-4625-bc42-c5ea2319050d" TargetMode="External"/><Relationship Id="rId3" Type="http://schemas.openxmlformats.org/officeDocument/2006/relationships/slideLayout" Target="../slideLayouts/slideLayout17.xml"/><Relationship Id="rId7" Type="http://schemas.openxmlformats.org/officeDocument/2006/relationships/hyperlink" Target="https://la.drcedirect.com/Documents/Unsecure/Doc.aspx?id=d4a7a9e0-e197-4e9f-8ecc-c7f35bcd89bf" TargetMode="Externa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hyperlink" Target="https://la.drcedirect.com/Documents/Unsecure/Doc.aspx?id=a96d16d1-2784-4677-8399-1e18c8cf7b61" TargetMode="External"/><Relationship Id="rId5" Type="http://schemas.openxmlformats.org/officeDocument/2006/relationships/hyperlink" Target="https://www.drcedirect.com/all/eca-portal-ui/welcome/LA" TargetMode="External"/><Relationship Id="rId4" Type="http://schemas.openxmlformats.org/officeDocument/2006/relationships/notesSlide" Target="../notesSlides/notesSlide16.xml"/><Relationship Id="rId9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11.png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2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hyperlink" Target="https://www.drcedirect.com/all/eca-portal-ui/welcome/LA" TargetMode="External"/><Relationship Id="rId5" Type="http://schemas.openxmlformats.org/officeDocument/2006/relationships/hyperlink" Target="https://la.drcedirect.com/Documents/Unsecure/Doc.aspx?id=58214fc4-3f3a-460c-b8ef-d517805fa643" TargetMode="External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1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1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1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1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17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hyperlink" Target="https://la.drcedirect.com/TestSetup/Downloads/LASampleTeacherFile.csv" TargetMode="External"/><Relationship Id="rId5" Type="http://schemas.openxmlformats.org/officeDocument/2006/relationships/hyperlink" Target="https://la.drcedirect.com/TestSetup/Downloads/LATeacherFileLayout.pdf" TargetMode="External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11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Google Shape;159;p3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60" name="Google Shape;160;p36"/>
          <p:cNvSpPr/>
          <p:nvPr/>
        </p:nvSpPr>
        <p:spPr>
          <a:xfrm>
            <a:off x="0" y="2857499"/>
            <a:ext cx="9144000" cy="47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Font typeface="Calibri"/>
              <a:buNone/>
            </a:pPr>
            <a:endParaRPr sz="4400" b="0" i="0" u="none" strike="noStrike" cap="none">
              <a:solidFill>
                <a:srgbClr val="33333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1" name="Google Shape;161;p36"/>
          <p:cNvSpPr txBox="1"/>
          <p:nvPr/>
        </p:nvSpPr>
        <p:spPr>
          <a:xfrm>
            <a:off x="893850" y="2800369"/>
            <a:ext cx="7356300" cy="58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Calibri"/>
              <a:buNone/>
            </a:pPr>
            <a:r>
              <a:rPr lang="en" sz="2800">
                <a:latin typeface="Calibri"/>
                <a:ea typeface="Calibri"/>
                <a:cs typeface="Calibri"/>
                <a:sym typeface="Calibri"/>
              </a:rPr>
              <a:t>eDIRECT: Managing Student Groups</a:t>
            </a:r>
            <a:endParaRPr sz="2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4381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575"/>
    </mc:Choice>
    <mc:Fallback>
      <p:transition spd="slow" advTm="65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" name="Google Shape;234;p4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536375" y="1684450"/>
            <a:ext cx="4519276" cy="2348475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35" name="Google Shape;235;p45"/>
          <p:cNvSpPr txBox="1">
            <a:spLocks noGrp="1"/>
          </p:cNvSpPr>
          <p:nvPr>
            <p:ph type="title"/>
          </p:nvPr>
        </p:nvSpPr>
        <p:spPr>
          <a:xfrm>
            <a:off x="4354" y="0"/>
            <a:ext cx="9144000" cy="10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/>
              <a:t>Adding Multiple Student Groups</a:t>
            </a:r>
            <a:endParaRPr/>
          </a:p>
        </p:txBody>
      </p:sp>
      <p:sp>
        <p:nvSpPr>
          <p:cNvPr id="236" name="Google Shape;236;p45"/>
          <p:cNvSpPr txBox="1">
            <a:spLocks noGrp="1"/>
          </p:cNvSpPr>
          <p:nvPr>
            <p:ph type="body" idx="1"/>
          </p:nvPr>
        </p:nvSpPr>
        <p:spPr>
          <a:xfrm>
            <a:off x="152400" y="1143000"/>
            <a:ext cx="4419600" cy="354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1800"/>
              <a:buFont typeface="Calibri"/>
              <a:buAutoNum type="arabicPeriod" startAt="4"/>
            </a:pPr>
            <a:r>
              <a:rPr lang="en" sz="1800"/>
              <a:t>Use </a:t>
            </a:r>
            <a:r>
              <a:rPr lang="en" sz="1800" b="1"/>
              <a:t>Browse</a:t>
            </a:r>
            <a:r>
              <a:rPr lang="en" sz="1800"/>
              <a:t> in eDIRECT to find your saved .csv</a:t>
            </a:r>
            <a:br>
              <a:rPr lang="en" sz="1800"/>
            </a:br>
            <a:endParaRPr sz="1800"/>
          </a:p>
          <a:p>
            <a:pPr marL="4572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Calibri"/>
              <a:buAutoNum type="arabicPeriod" startAt="4"/>
            </a:pPr>
            <a:r>
              <a:rPr lang="en" sz="1800"/>
              <a:t>Click </a:t>
            </a:r>
            <a:r>
              <a:rPr lang="en" sz="1800" b="1"/>
              <a:t>Upload.</a:t>
            </a:r>
            <a:r>
              <a:rPr lang="en" sz="1800">
                <a:solidFill>
                  <a:srgbClr val="000000"/>
                </a:solidFill>
              </a:rPr>
              <a:t> A message will display indicating the file is </a:t>
            </a:r>
            <a:r>
              <a:rPr lang="en" sz="1800" i="1">
                <a:solidFill>
                  <a:srgbClr val="000000"/>
                </a:solidFill>
              </a:rPr>
              <a:t>in process</a:t>
            </a:r>
            <a:r>
              <a:rPr lang="en" sz="1800">
                <a:solidFill>
                  <a:srgbClr val="000000"/>
                </a:solidFill>
              </a:rPr>
              <a:t> and is being checked for errors</a:t>
            </a:r>
            <a:endParaRPr sz="1800">
              <a:solidFill>
                <a:srgbClr val="000000"/>
              </a:solidFill>
            </a:endParaRPr>
          </a:p>
          <a:p>
            <a:pPr marL="91440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">
                <a:solidFill>
                  <a:srgbClr val="000000"/>
                </a:solidFill>
              </a:rPr>
              <a:t>After the file has been validated, you can review its status. If the file contains errors, you must correct them and repeat Steps 4 and 5</a:t>
            </a:r>
            <a:endParaRPr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</a:endParaRPr>
          </a:p>
          <a:p>
            <a:pPr marL="457200" lvl="0" indent="0" algn="l" rtl="0">
              <a:lnSpc>
                <a:spcPct val="100000"/>
              </a:lnSpc>
              <a:spcBef>
                <a:spcPts val="54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54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000000"/>
                </a:solidFill>
              </a:rPr>
              <a:t> </a:t>
            </a:r>
            <a:endParaRPr sz="180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75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" name="Google Shape;237;p45"/>
          <p:cNvSpPr/>
          <p:nvPr/>
        </p:nvSpPr>
        <p:spPr>
          <a:xfrm>
            <a:off x="4572000" y="3584000"/>
            <a:ext cx="632400" cy="400800"/>
          </a:xfrm>
          <a:prstGeom prst="ellipse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45"/>
          <p:cNvSpPr/>
          <p:nvPr/>
        </p:nvSpPr>
        <p:spPr>
          <a:xfrm>
            <a:off x="6320900" y="3350425"/>
            <a:ext cx="711900" cy="318600"/>
          </a:xfrm>
          <a:prstGeom prst="ellipse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4381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445"/>
    </mc:Choice>
    <mc:Fallback>
      <p:transition spd="slow" advTm="254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46"/>
          <p:cNvSpPr txBox="1">
            <a:spLocks noGrp="1"/>
          </p:cNvSpPr>
          <p:nvPr>
            <p:ph type="title"/>
          </p:nvPr>
        </p:nvSpPr>
        <p:spPr>
          <a:xfrm>
            <a:off x="4354" y="0"/>
            <a:ext cx="9144000" cy="10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/>
              <a:t>Reassigning or Copying Student Groups</a:t>
            </a:r>
            <a:endParaRPr sz="2800"/>
          </a:p>
        </p:txBody>
      </p:sp>
      <p:sp>
        <p:nvSpPr>
          <p:cNvPr id="244" name="Google Shape;244;p46"/>
          <p:cNvSpPr txBox="1">
            <a:spLocks noGrp="1"/>
          </p:cNvSpPr>
          <p:nvPr>
            <p:ph type="body" idx="1"/>
          </p:nvPr>
        </p:nvSpPr>
        <p:spPr>
          <a:xfrm>
            <a:off x="85600" y="1085625"/>
            <a:ext cx="44376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750"/>
              </a:spcBef>
              <a:spcAft>
                <a:spcPts val="0"/>
              </a:spcAft>
              <a:buNone/>
            </a:pPr>
            <a:r>
              <a:rPr lang="en" sz="1800"/>
              <a:t>From the Manage Student Groups page:</a:t>
            </a:r>
            <a:endParaRPr sz="1800"/>
          </a:p>
          <a:p>
            <a:pPr marL="457200" lvl="0" indent="-342900" algn="l" rtl="0">
              <a:spcBef>
                <a:spcPts val="750"/>
              </a:spcBef>
              <a:spcAft>
                <a:spcPts val="0"/>
              </a:spcAft>
              <a:buSzPts val="1800"/>
              <a:buChar char="•"/>
            </a:pPr>
            <a:r>
              <a:rPr lang="en" sz="1800"/>
              <a:t>Selecting </a:t>
            </a:r>
            <a:r>
              <a:rPr lang="en" sz="1800" b="1"/>
              <a:t>Reassign Group</a:t>
            </a:r>
            <a:r>
              <a:rPr lang="en" sz="1800"/>
              <a:t> will allow the Test Administrator to be changed for a Student Group</a:t>
            </a:r>
            <a:br>
              <a:rPr lang="en" sz="1800"/>
            </a:b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" sz="1800"/>
              <a:t>Selecting </a:t>
            </a:r>
            <a:r>
              <a:rPr lang="en" sz="1800" b="1"/>
              <a:t>Copying Selected Groups</a:t>
            </a:r>
            <a:r>
              <a:rPr lang="en" sz="1800"/>
              <a:t> will allow the same student group to be assigned to another Test Administrator. Copied Student Groups will need new Group Names</a:t>
            </a:r>
            <a:endParaRPr sz="1800"/>
          </a:p>
        </p:txBody>
      </p:sp>
      <p:pic>
        <p:nvPicPr>
          <p:cNvPr id="245" name="Google Shape;245;p4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780525" y="1047600"/>
            <a:ext cx="4201477" cy="3791100"/>
          </a:xfrm>
          <a:prstGeom prst="rect">
            <a:avLst/>
          </a:prstGeom>
          <a:noFill/>
          <a:ln>
            <a:noFill/>
          </a:ln>
        </p:spPr>
      </p:pic>
      <p:sp>
        <p:nvSpPr>
          <p:cNvPr id="246" name="Google Shape;246;p46"/>
          <p:cNvSpPr/>
          <p:nvPr/>
        </p:nvSpPr>
        <p:spPr>
          <a:xfrm>
            <a:off x="6127900" y="4551750"/>
            <a:ext cx="632400" cy="400800"/>
          </a:xfrm>
          <a:prstGeom prst="ellipse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" name="Google Shape;247;p46"/>
          <p:cNvSpPr/>
          <p:nvPr/>
        </p:nvSpPr>
        <p:spPr>
          <a:xfrm>
            <a:off x="6760300" y="4551750"/>
            <a:ext cx="837300" cy="400800"/>
          </a:xfrm>
          <a:prstGeom prst="ellipse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4381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820"/>
    </mc:Choice>
    <mc:Fallback>
      <p:transition spd="slow" advTm="378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47"/>
          <p:cNvSpPr txBox="1">
            <a:spLocks noGrp="1"/>
          </p:cNvSpPr>
          <p:nvPr>
            <p:ph type="title"/>
          </p:nvPr>
        </p:nvSpPr>
        <p:spPr>
          <a:xfrm>
            <a:off x="4354" y="0"/>
            <a:ext cx="9144000" cy="10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/>
              <a:t>Assigning Student Groups to Test Sessions</a:t>
            </a:r>
            <a:endParaRPr sz="2800"/>
          </a:p>
        </p:txBody>
      </p:sp>
      <p:sp>
        <p:nvSpPr>
          <p:cNvPr id="253" name="Google Shape;253;p47"/>
          <p:cNvSpPr txBox="1">
            <a:spLocks noGrp="1"/>
          </p:cNvSpPr>
          <p:nvPr>
            <p:ph type="body" idx="1"/>
          </p:nvPr>
        </p:nvSpPr>
        <p:spPr>
          <a:xfrm>
            <a:off x="152400" y="1143000"/>
            <a:ext cx="4419600" cy="354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750"/>
              </a:spcBef>
              <a:spcAft>
                <a:spcPts val="0"/>
              </a:spcAft>
              <a:buNone/>
            </a:pPr>
            <a:r>
              <a:rPr lang="en" sz="1800"/>
              <a:t>A Student Group can be added to a test session by:</a:t>
            </a:r>
            <a:endParaRPr sz="1800"/>
          </a:p>
          <a:p>
            <a:pPr marL="457200" lvl="0" indent="-342900" algn="l" rtl="0">
              <a:spcBef>
                <a:spcPts val="750"/>
              </a:spcBef>
              <a:spcAft>
                <a:spcPts val="0"/>
              </a:spcAft>
              <a:buSzPts val="1800"/>
              <a:buChar char="•"/>
            </a:pPr>
            <a:r>
              <a:rPr lang="en" sz="1800"/>
              <a:t>Selecting </a:t>
            </a:r>
            <a:r>
              <a:rPr lang="en" sz="1800" b="1"/>
              <a:t>Save &amp; Add to Session </a:t>
            </a:r>
            <a:r>
              <a:rPr lang="en" sz="1800"/>
              <a:t>when creating the Student Group in the Add Student Group screen</a:t>
            </a: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" sz="1800"/>
              <a:t>Selecting the </a:t>
            </a:r>
            <a:r>
              <a:rPr lang="en" sz="1800" b="1"/>
              <a:t>Add to Session</a:t>
            </a:r>
            <a:r>
              <a:rPr lang="en" sz="1800"/>
              <a:t> icon for an existing Student Group on the Manage Student Groups tab</a:t>
            </a:r>
            <a:endParaRPr sz="1800"/>
          </a:p>
        </p:txBody>
      </p:sp>
      <p:pic>
        <p:nvPicPr>
          <p:cNvPr id="254" name="Google Shape;254;p4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489814" y="1026450"/>
            <a:ext cx="2858467" cy="1885824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55" name="Google Shape;255;p47"/>
          <p:cNvSpPr/>
          <p:nvPr/>
        </p:nvSpPr>
        <p:spPr>
          <a:xfrm>
            <a:off x="6264154" y="2715993"/>
            <a:ext cx="689400" cy="233700"/>
          </a:xfrm>
          <a:prstGeom prst="ellipse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56" name="Google Shape;256;p4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138200" y="3019740"/>
            <a:ext cx="3561700" cy="1717661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57" name="Google Shape;257;p47"/>
          <p:cNvSpPr/>
          <p:nvPr/>
        </p:nvSpPr>
        <p:spPr>
          <a:xfrm>
            <a:off x="8326875" y="4496700"/>
            <a:ext cx="195600" cy="189600"/>
          </a:xfrm>
          <a:prstGeom prst="ellipse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4381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290"/>
    </mc:Choice>
    <mc:Fallback>
      <p:transition spd="slow" advTm="322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48"/>
          <p:cNvSpPr txBox="1">
            <a:spLocks noGrp="1"/>
          </p:cNvSpPr>
          <p:nvPr>
            <p:ph type="title"/>
          </p:nvPr>
        </p:nvSpPr>
        <p:spPr>
          <a:xfrm>
            <a:off x="4354" y="0"/>
            <a:ext cx="9144000" cy="10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/>
              <a:t>Assigning Student Groups to Test Sessions</a:t>
            </a:r>
            <a:endParaRPr/>
          </a:p>
        </p:txBody>
      </p:sp>
      <p:sp>
        <p:nvSpPr>
          <p:cNvPr id="263" name="Google Shape;263;p48"/>
          <p:cNvSpPr txBox="1">
            <a:spLocks noGrp="1"/>
          </p:cNvSpPr>
          <p:nvPr>
            <p:ph type="body" idx="1"/>
          </p:nvPr>
        </p:nvSpPr>
        <p:spPr>
          <a:xfrm>
            <a:off x="152400" y="1143000"/>
            <a:ext cx="4419600" cy="354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750"/>
              </a:spcBef>
              <a:spcAft>
                <a:spcPts val="0"/>
              </a:spcAft>
              <a:buNone/>
            </a:pPr>
            <a:r>
              <a:rPr lang="en" sz="1800"/>
              <a:t>The Add Session page displays.</a:t>
            </a:r>
            <a:endParaRPr sz="1800"/>
          </a:p>
          <a:p>
            <a:pPr marL="457200" lvl="0" indent="-342900" algn="l" rtl="0">
              <a:spcBef>
                <a:spcPts val="750"/>
              </a:spcBef>
              <a:spcAft>
                <a:spcPts val="0"/>
              </a:spcAft>
              <a:buSzPts val="1800"/>
              <a:buFont typeface="Calibri"/>
              <a:buAutoNum type="arabicPeriod"/>
            </a:pPr>
            <a:r>
              <a:rPr lang="en" sz="1800"/>
              <a:t>Enter the required information: </a:t>
            </a:r>
            <a:endParaRPr sz="1800"/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"/>
              <a:t>Session Name</a:t>
            </a:r>
            <a:endParaRPr/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"/>
              <a:t>Content Area </a:t>
            </a:r>
            <a:endParaRPr/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"/>
              <a:t>Assessment </a:t>
            </a:r>
            <a:endParaRPr/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"/>
              <a:t>Test Administrator</a:t>
            </a:r>
            <a:endParaRPr/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"/>
              <a:t>Mode </a:t>
            </a:r>
            <a:endParaRPr/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"/>
              <a:t>Testing Window</a:t>
            </a:r>
            <a:br>
              <a:rPr lang="en"/>
            </a:b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Calibri"/>
              <a:buAutoNum type="arabicPeriod"/>
            </a:pPr>
            <a:r>
              <a:rPr lang="en" sz="1800"/>
              <a:t>Only students in the selected Student Group display in the Available Students column.  </a:t>
            </a:r>
            <a:endParaRPr sz="1800"/>
          </a:p>
        </p:txBody>
      </p:sp>
      <p:pic>
        <p:nvPicPr>
          <p:cNvPr id="264" name="Google Shape;264;p4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724400" y="1200000"/>
            <a:ext cx="4267200" cy="3477208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4381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368"/>
    </mc:Choice>
    <mc:Fallback>
      <p:transition spd="slow" advTm="313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49"/>
          <p:cNvSpPr txBox="1">
            <a:spLocks noGrp="1"/>
          </p:cNvSpPr>
          <p:nvPr>
            <p:ph type="title"/>
          </p:nvPr>
        </p:nvSpPr>
        <p:spPr>
          <a:xfrm>
            <a:off x="4354" y="0"/>
            <a:ext cx="9144000" cy="10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/>
              <a:t>Assigning Student Groups to Test Sessions</a:t>
            </a:r>
            <a:endParaRPr/>
          </a:p>
        </p:txBody>
      </p:sp>
      <p:sp>
        <p:nvSpPr>
          <p:cNvPr id="270" name="Google Shape;270;p49"/>
          <p:cNvSpPr txBox="1">
            <a:spLocks noGrp="1"/>
          </p:cNvSpPr>
          <p:nvPr>
            <p:ph type="body" idx="1"/>
          </p:nvPr>
        </p:nvSpPr>
        <p:spPr>
          <a:xfrm>
            <a:off x="152400" y="1143000"/>
            <a:ext cx="4419600" cy="354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750"/>
              </a:spcBef>
              <a:spcAft>
                <a:spcPts val="0"/>
              </a:spcAft>
              <a:buSzPts val="1800"/>
              <a:buFont typeface="Calibri"/>
              <a:buAutoNum type="arabicPeriod" startAt="3"/>
            </a:pPr>
            <a:r>
              <a:rPr lang="en" sz="1800"/>
              <a:t>Use the arrows to add or remove students from the students in session list</a:t>
            </a:r>
            <a:br>
              <a:rPr lang="en" sz="1800"/>
            </a:br>
            <a:endParaRPr sz="10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Calibri"/>
              <a:buAutoNum type="arabicPeriod" startAt="3"/>
            </a:pPr>
            <a:r>
              <a:rPr lang="en" sz="1800"/>
              <a:t>Click </a:t>
            </a:r>
            <a:r>
              <a:rPr lang="en" sz="1800" b="1"/>
              <a:t>Save </a:t>
            </a:r>
            <a:r>
              <a:rPr lang="en" sz="1800"/>
              <a:t>or </a:t>
            </a:r>
            <a:r>
              <a:rPr lang="en" sz="1800" b="1"/>
              <a:t>Save &amp; Add Another </a:t>
            </a:r>
            <a:r>
              <a:rPr lang="en" sz="1800"/>
              <a:t>to continue adding test sessions</a:t>
            </a:r>
            <a:endParaRPr/>
          </a:p>
          <a:p>
            <a:pPr marL="0" lvl="0" indent="0" algn="l" rtl="0">
              <a:spcBef>
                <a:spcPts val="750"/>
              </a:spcBef>
              <a:spcAft>
                <a:spcPts val="0"/>
              </a:spcAft>
              <a:buNone/>
            </a:pPr>
            <a:endParaRPr sz="1800"/>
          </a:p>
        </p:txBody>
      </p:sp>
      <p:pic>
        <p:nvPicPr>
          <p:cNvPr id="271" name="Google Shape;271;p4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724400" y="1200000"/>
            <a:ext cx="4267200" cy="3477208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72" name="Google Shape;272;p49"/>
          <p:cNvSpPr/>
          <p:nvPr/>
        </p:nvSpPr>
        <p:spPr>
          <a:xfrm>
            <a:off x="6486600" y="3275600"/>
            <a:ext cx="378300" cy="855900"/>
          </a:xfrm>
          <a:prstGeom prst="ellipse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3" name="Google Shape;273;p49"/>
          <p:cNvSpPr/>
          <p:nvPr/>
        </p:nvSpPr>
        <p:spPr>
          <a:xfrm>
            <a:off x="4628500" y="4372900"/>
            <a:ext cx="1432200" cy="414000"/>
          </a:xfrm>
          <a:prstGeom prst="ellipse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4381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432"/>
    </mc:Choice>
    <mc:Fallback>
      <p:transition spd="slow" advTm="104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50"/>
          <p:cNvSpPr txBox="1"/>
          <p:nvPr/>
        </p:nvSpPr>
        <p:spPr>
          <a:xfrm>
            <a:off x="0" y="1559325"/>
            <a:ext cx="9144000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800"/>
              <a:buFont typeface="Calibri"/>
              <a:buNone/>
            </a:pPr>
            <a:r>
              <a:rPr lang="en" sz="2800" b="0" i="0" u="none" strike="noStrike" cap="none">
                <a:solidFill>
                  <a:srgbClr val="191919"/>
                </a:solidFill>
                <a:latin typeface="Calibri"/>
                <a:ea typeface="Calibri"/>
                <a:cs typeface="Calibri"/>
                <a:sym typeface="Calibri"/>
              </a:rPr>
              <a:t>Support</a:t>
            </a:r>
            <a:endParaRPr sz="2800" b="0" i="0" u="none" strike="noStrike" cap="none">
              <a:solidFill>
                <a:srgbClr val="19191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4381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26"/>
    </mc:Choice>
    <mc:Fallback>
      <p:transition spd="slow" advTm="15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51"/>
          <p:cNvSpPr txBox="1">
            <a:spLocks noGrp="1"/>
          </p:cNvSpPr>
          <p:nvPr>
            <p:ph type="title"/>
          </p:nvPr>
        </p:nvSpPr>
        <p:spPr>
          <a:xfrm>
            <a:off x="4354" y="0"/>
            <a:ext cx="9144000" cy="104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r>
              <a:rPr lang="en"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User Guides</a:t>
            </a:r>
            <a:endParaRPr sz="2800"/>
          </a:p>
        </p:txBody>
      </p:sp>
      <p:sp>
        <p:nvSpPr>
          <p:cNvPr id="284" name="Google Shape;284;p51"/>
          <p:cNvSpPr txBox="1">
            <a:spLocks noGrp="1"/>
          </p:cNvSpPr>
          <p:nvPr>
            <p:ph type="body" idx="1"/>
          </p:nvPr>
        </p:nvSpPr>
        <p:spPr>
          <a:xfrm>
            <a:off x="152400" y="1143000"/>
            <a:ext cx="8839200" cy="35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following user guides are posted in </a:t>
            </a:r>
            <a:r>
              <a:rPr lang="en" sz="1800" b="0" i="0" u="sng" strike="noStrike" cap="none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5"/>
              </a:rPr>
              <a:t>eDIRECT</a:t>
            </a:r>
            <a:r>
              <a:rPr lang="en" sz="1800"/>
              <a:t> under General Information</a:t>
            </a:r>
            <a:r>
              <a:rPr lang="en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" sz="1800" b="0" i="0" u="sng" strike="noStrike" cap="none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6"/>
              </a:rPr>
              <a:t>eDIRECT User Guide</a:t>
            </a:r>
            <a:endParaRPr/>
          </a:p>
          <a:p>
            <a: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" sz="1800" b="0" i="0" u="sng" strike="noStrike" cap="none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7"/>
              </a:rPr>
              <a:t>Technology User Guide</a:t>
            </a:r>
            <a:endParaRPr/>
          </a:p>
          <a:p>
            <a: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" sz="1800" u="sng">
                <a:solidFill>
                  <a:schemeClr val="hlink"/>
                </a:solidFill>
                <a:hlinkClick r:id="rId8"/>
              </a:rPr>
              <a:t>EAGLE 2.0 User Guide</a:t>
            </a:r>
            <a:endParaRPr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82000" y="4381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911"/>
    </mc:Choice>
    <mc:Fallback>
      <p:transition spd="slow" advTm="79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52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101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3200"/>
              <a:buFont typeface="Calibri"/>
              <a:buNone/>
            </a:pPr>
            <a:r>
              <a:rPr lang="en" sz="2800" b="0" i="0" u="none" strike="noStrike" cap="none">
                <a:solidFill>
                  <a:srgbClr val="333333"/>
                </a:solidFill>
                <a:latin typeface="Calibri"/>
                <a:ea typeface="Calibri"/>
                <a:cs typeface="Calibri"/>
                <a:sym typeface="Calibri"/>
              </a:rPr>
              <a:t>Technical Assistance Protocol</a:t>
            </a:r>
            <a:endParaRPr sz="2800"/>
          </a:p>
        </p:txBody>
      </p:sp>
      <p:sp>
        <p:nvSpPr>
          <p:cNvPr id="290" name="Google Shape;290;p52"/>
          <p:cNvSpPr txBox="1">
            <a:spLocks noGrp="1"/>
          </p:cNvSpPr>
          <p:nvPr>
            <p:ph type="body" idx="1"/>
          </p:nvPr>
        </p:nvSpPr>
        <p:spPr>
          <a:xfrm>
            <a:off x="152400" y="971550"/>
            <a:ext cx="8839200" cy="87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If technical problems occur, school and district staff should follow the </a:t>
            </a:r>
            <a:r>
              <a:rPr lang="en" sz="1800"/>
              <a:t>protocol </a:t>
            </a:r>
            <a:r>
              <a:rPr lang="en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presented below. </a:t>
            </a:r>
            <a:endParaRPr/>
          </a:p>
          <a:p>
            <a:pPr marL="230187" marR="0" lvl="0" indent="56991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91" name="Google Shape;291;p5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891365" y="1724275"/>
            <a:ext cx="5293519" cy="2314575"/>
          </a:xfrm>
          <a:prstGeom prst="rect">
            <a:avLst/>
          </a:prstGeom>
          <a:noFill/>
          <a:ln>
            <a:noFill/>
          </a:ln>
        </p:spPr>
      </p:pic>
      <p:sp>
        <p:nvSpPr>
          <p:cNvPr id="292" name="Google Shape;292;p52"/>
          <p:cNvSpPr txBox="1"/>
          <p:nvPr/>
        </p:nvSpPr>
        <p:spPr>
          <a:xfrm>
            <a:off x="0" y="3622725"/>
            <a:ext cx="4027800" cy="136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lang="en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DRC Louisiana Customer Service</a:t>
            </a:r>
            <a:endParaRPr/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lang="en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1-888-718-4836 LAHelpDesk@datarecognitioncorp.com</a:t>
            </a:r>
            <a:endParaRPr/>
          </a:p>
        </p:txBody>
      </p:sp>
      <p:sp>
        <p:nvSpPr>
          <p:cNvPr id="293" name="Google Shape;293;p52"/>
          <p:cNvSpPr txBox="1"/>
          <p:nvPr/>
        </p:nvSpPr>
        <p:spPr>
          <a:xfrm>
            <a:off x="6325984" y="3834675"/>
            <a:ext cx="3000000" cy="93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lang="en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LDOE</a:t>
            </a:r>
            <a:endParaRPr/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lang="en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1-844-268-7320</a:t>
            </a:r>
            <a:endParaRPr/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lang="en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assessment@la.gov</a:t>
            </a:r>
            <a:endParaRPr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4381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123"/>
    </mc:Choice>
    <mc:Fallback>
      <p:transition spd="slow" advTm="221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37"/>
          <p:cNvSpPr txBox="1">
            <a:spLocks noGrp="1"/>
          </p:cNvSpPr>
          <p:nvPr>
            <p:ph type="sldNum" idx="12"/>
          </p:nvPr>
        </p:nvSpPr>
        <p:spPr>
          <a:xfrm>
            <a:off x="6934200" y="4892039"/>
            <a:ext cx="2133600" cy="25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</a:pPr>
            <a:fld id="{00000000-1234-1234-1234-123412341234}" type="slidenum">
              <a:rPr lang="en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2</a:t>
            </a:fld>
            <a:endParaRPr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7" name="Google Shape;167;p37"/>
          <p:cNvSpPr txBox="1">
            <a:spLocks noGrp="1"/>
          </p:cNvSpPr>
          <p:nvPr>
            <p:ph type="body" idx="1"/>
          </p:nvPr>
        </p:nvSpPr>
        <p:spPr>
          <a:xfrm>
            <a:off x="152400" y="1143000"/>
            <a:ext cx="8839200" cy="365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" sz="1800" i="0" u="none" strike="noStrike" cap="none" dirty="0">
                <a:solidFill>
                  <a:schemeClr val="dk1"/>
                </a:solidFill>
              </a:rPr>
              <a:t>By the end of today’s session, </a:t>
            </a:r>
            <a:r>
              <a:rPr lang="en" sz="1800" dirty="0"/>
              <a:t>you should be able to</a:t>
            </a:r>
            <a:r>
              <a:rPr lang="en" sz="1800" i="0" u="none" strike="noStrike" cap="none" dirty="0">
                <a:solidFill>
                  <a:schemeClr val="dk1"/>
                </a:solidFill>
              </a:rPr>
              <a:t>:</a:t>
            </a:r>
            <a:endParaRPr sz="1800" dirty="0"/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" sz="1800" dirty="0"/>
              <a:t>Create student groups</a:t>
            </a:r>
            <a:endParaRPr sz="1800" dirty="0"/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" sz="1800" dirty="0"/>
              <a:t>Upload multiple student groups</a:t>
            </a:r>
            <a:endParaRPr sz="1800" dirty="0"/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 dirty="0" smtClean="0"/>
              <a:t>Copy student groups</a:t>
            </a:r>
            <a:endParaRPr sz="1800" dirty="0"/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" sz="1800" dirty="0"/>
              <a:t>Create a test session from a student group</a:t>
            </a:r>
            <a:endParaRPr sz="1800" dirty="0"/>
          </a:p>
        </p:txBody>
      </p:sp>
      <p:sp>
        <p:nvSpPr>
          <p:cNvPr id="168" name="Google Shape;168;p37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10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Font typeface="Calibri"/>
              <a:buNone/>
            </a:pPr>
            <a:r>
              <a:rPr lang="en" sz="3000"/>
              <a:t>Today’s Goals</a:t>
            </a:r>
            <a:endParaRPr sz="300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4381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387"/>
    </mc:Choice>
    <mc:Fallback>
      <p:transition spd="slow" advTm="133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38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971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/>
              <a:t>Student Groups Overview</a:t>
            </a:r>
            <a:endParaRPr/>
          </a:p>
        </p:txBody>
      </p:sp>
      <p:sp>
        <p:nvSpPr>
          <p:cNvPr id="174" name="Google Shape;174;p38"/>
          <p:cNvSpPr txBox="1">
            <a:spLocks noGrp="1"/>
          </p:cNvSpPr>
          <p:nvPr>
            <p:ph type="body" idx="1"/>
          </p:nvPr>
        </p:nvSpPr>
        <p:spPr>
          <a:xfrm>
            <a:off x="99125" y="971550"/>
            <a:ext cx="4720200" cy="382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40"/>
              </a:spcBef>
              <a:spcAft>
                <a:spcPts val="0"/>
              </a:spcAft>
              <a:buNone/>
            </a:pPr>
            <a:r>
              <a:rPr lang="en" sz="1600"/>
              <a:t>Student groups are created to associate students and teachers within eDIRECT. Through this association, teachers can quickly access their students’ information, testing status, and Interactive reporting. </a:t>
            </a:r>
            <a:endParaRPr sz="1600"/>
          </a:p>
          <a:p>
            <a:pPr marL="457200" lvl="0" indent="-330200" algn="l" rtl="0">
              <a:spcBef>
                <a:spcPts val="640"/>
              </a:spcBef>
              <a:spcAft>
                <a:spcPts val="0"/>
              </a:spcAft>
              <a:buSzPts val="1600"/>
              <a:buChar char="•"/>
            </a:pPr>
            <a:r>
              <a:rPr lang="en" sz="1600"/>
              <a:t>Student groups are </a:t>
            </a:r>
            <a:r>
              <a:rPr lang="en" sz="1600" b="1" i="1"/>
              <a:t>required</a:t>
            </a:r>
            <a:r>
              <a:rPr lang="en" sz="1600"/>
              <a:t> to give teachers who are not assigned as TAs to test sessions access to view student responses to items in Interactive Reporting.</a:t>
            </a:r>
            <a:endParaRPr sz="1600"/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•"/>
            </a:pPr>
            <a:r>
              <a:rPr lang="en" sz="1600"/>
              <a:t>Student groups can be used to quickly assign students to test sessions.</a:t>
            </a:r>
            <a:endParaRPr sz="1600"/>
          </a:p>
          <a:p>
            <a:pPr marL="0" lvl="0" indent="0" algn="l" rtl="0">
              <a:spcBef>
                <a:spcPts val="640"/>
              </a:spcBef>
              <a:spcAft>
                <a:spcPts val="0"/>
              </a:spcAft>
              <a:buNone/>
            </a:pPr>
            <a:endParaRPr sz="16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lang="en" sz="1600"/>
              <a:t>Detailed directions for Student Groups can be found in the </a:t>
            </a:r>
            <a:r>
              <a:rPr lang="en" sz="1600" u="sng">
                <a:solidFill>
                  <a:srgbClr val="3D9BBA"/>
                </a:solidFill>
                <a:hlinkClick r:id="rId5"/>
              </a:rPr>
              <a:t>eDIRECT User Guide</a:t>
            </a:r>
            <a:r>
              <a:rPr lang="en" sz="1600"/>
              <a:t> posted in </a:t>
            </a:r>
            <a:r>
              <a:rPr lang="en" sz="1600" u="sng">
                <a:solidFill>
                  <a:srgbClr val="3D9BBA"/>
                </a:solidFill>
                <a:hlinkClick r:id="rId6"/>
              </a:rPr>
              <a:t>eDIRECT</a:t>
            </a:r>
            <a:r>
              <a:rPr lang="en" sz="1600"/>
              <a:t> under General Information.</a:t>
            </a:r>
            <a:endParaRPr sz="1600"/>
          </a:p>
          <a:p>
            <a:pPr marL="0" lvl="0" indent="0" algn="l" rtl="0">
              <a:spcBef>
                <a:spcPts val="640"/>
              </a:spcBef>
              <a:spcAft>
                <a:spcPts val="0"/>
              </a:spcAft>
              <a:buNone/>
            </a:pPr>
            <a:endParaRPr sz="1600"/>
          </a:p>
        </p:txBody>
      </p:sp>
      <p:pic>
        <p:nvPicPr>
          <p:cNvPr id="175" name="Google Shape;175;p3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819200" y="1430350"/>
            <a:ext cx="4271499" cy="2605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4381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5056"/>
    </mc:Choice>
    <mc:Fallback>
      <p:transition spd="slow" advTm="450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Google Shape;180;p3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79563" y="1709575"/>
            <a:ext cx="8753475" cy="2219325"/>
          </a:xfrm>
          <a:prstGeom prst="rect">
            <a:avLst/>
          </a:prstGeom>
          <a:noFill/>
          <a:ln>
            <a:noFill/>
          </a:ln>
        </p:spPr>
      </p:pic>
      <p:sp>
        <p:nvSpPr>
          <p:cNvPr id="181" name="Google Shape;181;p39"/>
          <p:cNvSpPr txBox="1">
            <a:spLocks noGrp="1"/>
          </p:cNvSpPr>
          <p:nvPr>
            <p:ph type="title"/>
          </p:nvPr>
        </p:nvSpPr>
        <p:spPr>
          <a:xfrm>
            <a:off x="4" y="0"/>
            <a:ext cx="9144000" cy="10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solidFill>
                  <a:srgbClr val="000000"/>
                </a:solidFill>
              </a:rPr>
              <a:t>Managing Student Groups</a:t>
            </a:r>
            <a:endParaRPr sz="2800"/>
          </a:p>
        </p:txBody>
      </p:sp>
      <p:sp>
        <p:nvSpPr>
          <p:cNvPr id="182" name="Google Shape;182;p39"/>
          <p:cNvSpPr txBox="1">
            <a:spLocks noGrp="1"/>
          </p:cNvSpPr>
          <p:nvPr>
            <p:ph type="body" idx="1"/>
          </p:nvPr>
        </p:nvSpPr>
        <p:spPr>
          <a:xfrm>
            <a:off x="179575" y="1016850"/>
            <a:ext cx="8839200" cy="354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750"/>
              </a:spcBef>
              <a:spcAft>
                <a:spcPts val="0"/>
              </a:spcAft>
              <a:buNone/>
            </a:pPr>
            <a:r>
              <a:rPr lang="en" sz="1800"/>
              <a:t>Once logged into eDIRECT, choose </a:t>
            </a:r>
            <a:r>
              <a:rPr lang="en" sz="1800" b="1"/>
              <a:t>All Applications</a:t>
            </a:r>
            <a:r>
              <a:rPr lang="en" sz="1800"/>
              <a:t> → </a:t>
            </a:r>
            <a:r>
              <a:rPr lang="en" sz="1800" b="1"/>
              <a:t>Student Group Management.</a:t>
            </a:r>
            <a:r>
              <a:rPr lang="en" sz="1800"/>
              <a:t> </a:t>
            </a:r>
            <a:endParaRPr sz="1800"/>
          </a:p>
        </p:txBody>
      </p:sp>
      <p:cxnSp>
        <p:nvCxnSpPr>
          <p:cNvPr id="183" name="Google Shape;183;p39"/>
          <p:cNvCxnSpPr/>
          <p:nvPr/>
        </p:nvCxnSpPr>
        <p:spPr>
          <a:xfrm rot="10800000">
            <a:off x="7530950" y="2958600"/>
            <a:ext cx="979200" cy="163230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184" name="Google Shape;184;p39"/>
          <p:cNvSpPr/>
          <p:nvPr/>
        </p:nvSpPr>
        <p:spPr>
          <a:xfrm>
            <a:off x="7212350" y="1851925"/>
            <a:ext cx="979200" cy="123900"/>
          </a:xfrm>
          <a:prstGeom prst="rect">
            <a:avLst/>
          </a:prstGeom>
          <a:solidFill>
            <a:srgbClr val="6FA8DC"/>
          </a:solidFill>
          <a:ln w="9525" cap="flat" cmpd="sng">
            <a:solidFill>
              <a:srgbClr val="3D85C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4381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181"/>
    </mc:Choice>
    <mc:Fallback>
      <p:transition spd="slow" advTm="81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40"/>
          <p:cNvSpPr txBox="1">
            <a:spLocks noGrp="1"/>
          </p:cNvSpPr>
          <p:nvPr>
            <p:ph type="title"/>
          </p:nvPr>
        </p:nvSpPr>
        <p:spPr>
          <a:xfrm>
            <a:off x="4354" y="0"/>
            <a:ext cx="9144000" cy="10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/>
              <a:t>Creating Student Groups</a:t>
            </a:r>
            <a:endParaRPr sz="2800"/>
          </a:p>
        </p:txBody>
      </p:sp>
      <p:sp>
        <p:nvSpPr>
          <p:cNvPr id="190" name="Google Shape;190;p40"/>
          <p:cNvSpPr txBox="1">
            <a:spLocks noGrp="1"/>
          </p:cNvSpPr>
          <p:nvPr>
            <p:ph type="body" idx="1"/>
          </p:nvPr>
        </p:nvSpPr>
        <p:spPr>
          <a:xfrm>
            <a:off x="152400" y="1143000"/>
            <a:ext cx="4419600" cy="354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750"/>
              </a:spcBef>
              <a:spcAft>
                <a:spcPts val="0"/>
              </a:spcAft>
              <a:buNone/>
            </a:pPr>
            <a:r>
              <a:rPr lang="en" sz="1800"/>
              <a:t>To add an individual student group, under the Manage Student Groups tab:</a:t>
            </a:r>
            <a:br>
              <a:rPr lang="en" sz="1800"/>
            </a:br>
            <a:endParaRPr sz="1800"/>
          </a:p>
          <a:p>
            <a:pPr marL="457200" lvl="0" indent="-342900" algn="l" rtl="0">
              <a:spcBef>
                <a:spcPts val="750"/>
              </a:spcBef>
              <a:spcAft>
                <a:spcPts val="0"/>
              </a:spcAft>
              <a:buSzPts val="1800"/>
              <a:buFont typeface="Calibri"/>
              <a:buAutoNum type="arabicPeriod"/>
            </a:pPr>
            <a:r>
              <a:rPr lang="en" sz="1800"/>
              <a:t>Select an Administration, District, and School</a:t>
            </a:r>
            <a:br>
              <a:rPr lang="en" sz="1800"/>
            </a:b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Calibri"/>
              <a:buAutoNum type="arabicPeriod"/>
            </a:pPr>
            <a:r>
              <a:rPr lang="en" sz="1800"/>
              <a:t>Choose </a:t>
            </a:r>
            <a:r>
              <a:rPr lang="en" sz="1800" b="1"/>
              <a:t>Add Student Group</a:t>
            </a:r>
            <a:endParaRPr sz="1800"/>
          </a:p>
          <a:p>
            <a:pPr marL="457200" lvl="0" indent="0" algn="l" rtl="0">
              <a:spcBef>
                <a:spcPts val="750"/>
              </a:spcBef>
              <a:spcAft>
                <a:spcPts val="0"/>
              </a:spcAft>
              <a:buNone/>
            </a:pPr>
            <a:endParaRPr sz="1800"/>
          </a:p>
        </p:txBody>
      </p:sp>
      <p:pic>
        <p:nvPicPr>
          <p:cNvPr id="191" name="Google Shape;191;p4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572000" y="1047600"/>
            <a:ext cx="4201477" cy="3791100"/>
          </a:xfrm>
          <a:prstGeom prst="rect">
            <a:avLst/>
          </a:prstGeom>
          <a:noFill/>
          <a:ln>
            <a:noFill/>
          </a:ln>
        </p:spPr>
      </p:pic>
      <p:sp>
        <p:nvSpPr>
          <p:cNvPr id="192" name="Google Shape;192;p40"/>
          <p:cNvSpPr/>
          <p:nvPr/>
        </p:nvSpPr>
        <p:spPr>
          <a:xfrm>
            <a:off x="4572000" y="4624250"/>
            <a:ext cx="816000" cy="270300"/>
          </a:xfrm>
          <a:prstGeom prst="ellipse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3" name="Google Shape;193;p40"/>
          <p:cNvSpPr/>
          <p:nvPr/>
        </p:nvSpPr>
        <p:spPr>
          <a:xfrm>
            <a:off x="4572000" y="1214350"/>
            <a:ext cx="935100" cy="270300"/>
          </a:xfrm>
          <a:prstGeom prst="ellipse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4381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291"/>
    </mc:Choice>
    <mc:Fallback>
      <p:transition spd="slow" advTm="142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" name="Google Shape;198;p4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336200" y="1130521"/>
            <a:ext cx="4778375" cy="3368575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99" name="Google Shape;199;p41"/>
          <p:cNvSpPr txBox="1">
            <a:spLocks noGrp="1"/>
          </p:cNvSpPr>
          <p:nvPr>
            <p:ph type="title"/>
          </p:nvPr>
        </p:nvSpPr>
        <p:spPr>
          <a:xfrm>
            <a:off x="4354" y="0"/>
            <a:ext cx="9144000" cy="10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/>
              <a:t>Creating Student Groups</a:t>
            </a:r>
            <a:endParaRPr sz="2800"/>
          </a:p>
        </p:txBody>
      </p:sp>
      <p:sp>
        <p:nvSpPr>
          <p:cNvPr id="200" name="Google Shape;200;p41"/>
          <p:cNvSpPr txBox="1">
            <a:spLocks noGrp="1"/>
          </p:cNvSpPr>
          <p:nvPr>
            <p:ph type="body" idx="1"/>
          </p:nvPr>
        </p:nvSpPr>
        <p:spPr>
          <a:xfrm>
            <a:off x="4350" y="1047600"/>
            <a:ext cx="4419300" cy="363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750"/>
              </a:spcBef>
              <a:spcAft>
                <a:spcPts val="0"/>
              </a:spcAft>
              <a:buNone/>
            </a:pPr>
            <a:r>
              <a:rPr lang="en" sz="1600"/>
              <a:t>The </a:t>
            </a:r>
            <a:r>
              <a:rPr lang="en" sz="1600" b="1"/>
              <a:t>Add Student Group</a:t>
            </a:r>
            <a:r>
              <a:rPr lang="en" sz="1600"/>
              <a:t> window will display:</a:t>
            </a:r>
            <a:endParaRPr sz="1600"/>
          </a:p>
          <a:p>
            <a:pPr marL="457200" lvl="0" indent="-330200" algn="l" rtl="0">
              <a:spcBef>
                <a:spcPts val="750"/>
              </a:spcBef>
              <a:spcAft>
                <a:spcPts val="0"/>
              </a:spcAft>
              <a:buSzPts val="1600"/>
              <a:buFont typeface="Calibri"/>
              <a:buAutoNum type="arabicPeriod" startAt="3"/>
            </a:pPr>
            <a:r>
              <a:rPr lang="en" sz="1600"/>
              <a:t>Choose a Group Name*</a:t>
            </a:r>
            <a:br>
              <a:rPr lang="en" sz="1600"/>
            </a:br>
            <a:endParaRPr sz="1600"/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Font typeface="Calibri"/>
              <a:buAutoNum type="arabicPeriod" startAt="3"/>
            </a:pPr>
            <a:r>
              <a:rPr lang="en" sz="1600"/>
              <a:t>Choose a Test Administrator </a:t>
            </a:r>
            <a:br>
              <a:rPr lang="en" sz="1600"/>
            </a:br>
            <a:endParaRPr sz="1600"/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Font typeface="Calibri"/>
              <a:buAutoNum type="arabicPeriod" startAt="3"/>
            </a:pPr>
            <a:r>
              <a:rPr lang="en" sz="1600"/>
              <a:t>Choose </a:t>
            </a:r>
            <a:r>
              <a:rPr lang="en" sz="1600" b="1"/>
              <a:t>Find Students</a:t>
            </a:r>
            <a:r>
              <a:rPr lang="en" sz="1600"/>
              <a:t> for an available list of students in the school</a:t>
            </a:r>
            <a:endParaRPr sz="1600"/>
          </a:p>
          <a:p>
            <a:pPr marL="0" lvl="0" indent="0" algn="l" rtl="0">
              <a:spcBef>
                <a:spcPts val="750"/>
              </a:spcBef>
              <a:spcAft>
                <a:spcPts val="0"/>
              </a:spcAft>
              <a:buNone/>
            </a:pPr>
            <a:r>
              <a:rPr lang="en" sz="1600"/>
              <a:t>*Student groups should be named such that other users of the system can clearly distinguish one student group from another. </a:t>
            </a:r>
            <a:endParaRPr sz="1600"/>
          </a:p>
          <a:p>
            <a:pPr marL="0" lvl="0" indent="0" algn="l" rtl="0">
              <a:spcBef>
                <a:spcPts val="750"/>
              </a:spcBef>
              <a:spcAft>
                <a:spcPts val="0"/>
              </a:spcAft>
              <a:buNone/>
            </a:pPr>
            <a:r>
              <a:rPr lang="en" sz="1600"/>
              <a:t>Student Group Name Recommendation: Math Grade 6 Period 1 or Math Grade 6 Room 456</a:t>
            </a:r>
            <a:endParaRPr sz="1600"/>
          </a:p>
        </p:txBody>
      </p:sp>
      <p:sp>
        <p:nvSpPr>
          <p:cNvPr id="201" name="Google Shape;201;p41"/>
          <p:cNvSpPr/>
          <p:nvPr/>
        </p:nvSpPr>
        <p:spPr>
          <a:xfrm>
            <a:off x="4290275" y="1668725"/>
            <a:ext cx="2289000" cy="270300"/>
          </a:xfrm>
          <a:prstGeom prst="ellipse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2" name="Google Shape;202;p41"/>
          <p:cNvSpPr/>
          <p:nvPr/>
        </p:nvSpPr>
        <p:spPr>
          <a:xfrm>
            <a:off x="6487350" y="1668725"/>
            <a:ext cx="2009400" cy="270300"/>
          </a:xfrm>
          <a:prstGeom prst="ellipse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" name="Google Shape;203;p41"/>
          <p:cNvSpPr/>
          <p:nvPr/>
        </p:nvSpPr>
        <p:spPr>
          <a:xfrm>
            <a:off x="4386200" y="2534250"/>
            <a:ext cx="810600" cy="270300"/>
          </a:xfrm>
          <a:prstGeom prst="ellipse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4381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2001"/>
    </mc:Choice>
    <mc:Fallback>
      <p:transition spd="slow" advTm="420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42"/>
          <p:cNvSpPr txBox="1">
            <a:spLocks noGrp="1"/>
          </p:cNvSpPr>
          <p:nvPr>
            <p:ph type="title"/>
          </p:nvPr>
        </p:nvSpPr>
        <p:spPr>
          <a:xfrm>
            <a:off x="4354" y="0"/>
            <a:ext cx="9144000" cy="10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/>
              <a:t>Creating Student Groups</a:t>
            </a:r>
            <a:endParaRPr sz="2800"/>
          </a:p>
        </p:txBody>
      </p:sp>
      <p:sp>
        <p:nvSpPr>
          <p:cNvPr id="209" name="Google Shape;209;p42"/>
          <p:cNvSpPr txBox="1">
            <a:spLocks noGrp="1"/>
          </p:cNvSpPr>
          <p:nvPr>
            <p:ph type="body" idx="1"/>
          </p:nvPr>
        </p:nvSpPr>
        <p:spPr>
          <a:xfrm>
            <a:off x="152400" y="1143000"/>
            <a:ext cx="4419600" cy="354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750"/>
              </a:spcBef>
              <a:spcAft>
                <a:spcPts val="0"/>
              </a:spcAft>
              <a:buSzPts val="1800"/>
              <a:buFont typeface="Calibri"/>
              <a:buAutoNum type="arabicPeriod" startAt="5"/>
            </a:pPr>
            <a:r>
              <a:rPr lang="en" sz="1800"/>
              <a:t>Use the arrows to add or remove students from the Student Group</a:t>
            </a:r>
            <a:br>
              <a:rPr lang="en" sz="1800"/>
            </a:br>
            <a:endParaRPr sz="10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Calibri"/>
              <a:buAutoNum type="arabicPeriod" startAt="5"/>
            </a:pPr>
            <a:r>
              <a:rPr lang="en" sz="1800"/>
              <a:t>Click </a:t>
            </a:r>
            <a:r>
              <a:rPr lang="en" sz="1800" b="1"/>
              <a:t>Save </a:t>
            </a:r>
            <a:r>
              <a:rPr lang="en" sz="1800"/>
              <a:t>or </a:t>
            </a:r>
            <a:r>
              <a:rPr lang="en" sz="1800" b="1"/>
              <a:t>Save &amp; Add Another </a:t>
            </a:r>
            <a:r>
              <a:rPr lang="en" sz="1800"/>
              <a:t>to continue adding Student Groups</a:t>
            </a:r>
            <a:endParaRPr/>
          </a:p>
          <a:p>
            <a:pPr marL="0" lvl="0" indent="0" algn="l" rtl="0">
              <a:spcBef>
                <a:spcPts val="75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10" name="Google Shape;210;p4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572000" y="1242750"/>
            <a:ext cx="4456301" cy="31471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11" name="Google Shape;211;p42"/>
          <p:cNvSpPr/>
          <p:nvPr/>
        </p:nvSpPr>
        <p:spPr>
          <a:xfrm>
            <a:off x="4526900" y="4094875"/>
            <a:ext cx="1432200" cy="414000"/>
          </a:xfrm>
          <a:prstGeom prst="ellipse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" name="Google Shape;212;p42"/>
          <p:cNvSpPr/>
          <p:nvPr/>
        </p:nvSpPr>
        <p:spPr>
          <a:xfrm>
            <a:off x="6379675" y="3029675"/>
            <a:ext cx="378300" cy="855900"/>
          </a:xfrm>
          <a:prstGeom prst="ellipse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4381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399"/>
    </mc:Choice>
    <mc:Fallback>
      <p:transition spd="slow" advTm="113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43"/>
          <p:cNvSpPr txBox="1">
            <a:spLocks noGrp="1"/>
          </p:cNvSpPr>
          <p:nvPr>
            <p:ph type="title"/>
          </p:nvPr>
        </p:nvSpPr>
        <p:spPr>
          <a:xfrm>
            <a:off x="4354" y="0"/>
            <a:ext cx="9144000" cy="10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/>
              <a:t>Adding Multiple Student Groups</a:t>
            </a:r>
            <a:endParaRPr/>
          </a:p>
        </p:txBody>
      </p:sp>
      <p:sp>
        <p:nvSpPr>
          <p:cNvPr id="218" name="Google Shape;218;p43"/>
          <p:cNvSpPr txBox="1">
            <a:spLocks noGrp="1"/>
          </p:cNvSpPr>
          <p:nvPr>
            <p:ph type="body" idx="1"/>
          </p:nvPr>
        </p:nvSpPr>
        <p:spPr>
          <a:xfrm>
            <a:off x="152400" y="1143000"/>
            <a:ext cx="4419600" cy="354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54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000000"/>
                </a:solidFill>
              </a:rPr>
              <a:t>To upload multiple Student Groups, select the </a:t>
            </a:r>
            <a:r>
              <a:rPr lang="en" sz="1800" b="1">
                <a:solidFill>
                  <a:srgbClr val="000000"/>
                </a:solidFill>
              </a:rPr>
              <a:t>Upload Student Groups </a:t>
            </a:r>
            <a:r>
              <a:rPr lang="en" sz="1800">
                <a:solidFill>
                  <a:srgbClr val="000000"/>
                </a:solidFill>
              </a:rPr>
              <a:t>tab.</a:t>
            </a:r>
            <a:endParaRPr sz="1800">
              <a:solidFill>
                <a:srgbClr val="000000"/>
              </a:solidFill>
            </a:endParaRPr>
          </a:p>
          <a:p>
            <a:pPr marL="457200" lvl="0" indent="-342900" algn="l" rtl="0">
              <a:lnSpc>
                <a:spcPct val="100000"/>
              </a:lnSpc>
              <a:spcBef>
                <a:spcPts val="54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AutoNum type="arabicPeriod"/>
            </a:pPr>
            <a:r>
              <a:rPr lang="en" sz="1800">
                <a:solidFill>
                  <a:srgbClr val="000000"/>
                </a:solidFill>
              </a:rPr>
              <a:t>Download the </a:t>
            </a:r>
            <a:r>
              <a:rPr lang="en" sz="1800" b="1">
                <a:solidFill>
                  <a:srgbClr val="000000"/>
                </a:solidFill>
                <a:uFill>
                  <a:noFill/>
                </a:uFill>
                <a:hlinkClick r:id="rId5"/>
              </a:rPr>
              <a:t>File Layout</a:t>
            </a:r>
            <a:r>
              <a:rPr lang="en" sz="1800">
                <a:solidFill>
                  <a:srgbClr val="000000"/>
                </a:solidFill>
              </a:rPr>
              <a:t> (.pdf document) and a </a:t>
            </a:r>
            <a:r>
              <a:rPr lang="en" sz="1800" b="1">
                <a:solidFill>
                  <a:srgbClr val="000000"/>
                </a:solidFill>
                <a:uFill>
                  <a:noFill/>
                </a:uFill>
                <a:hlinkClick r:id="rId6"/>
              </a:rPr>
              <a:t>Sample File</a:t>
            </a:r>
            <a:r>
              <a:rPr lang="en" sz="1800">
                <a:solidFill>
                  <a:srgbClr val="000000"/>
                </a:solidFill>
              </a:rPr>
              <a:t> (.csv text file)</a:t>
            </a:r>
            <a:endParaRPr sz="1800"/>
          </a:p>
          <a:p>
            <a:pPr marL="457200" lvl="0" indent="0" algn="l" rtl="0">
              <a:lnSpc>
                <a:spcPct val="100000"/>
              </a:lnSpc>
              <a:spcBef>
                <a:spcPts val="540"/>
              </a:spcBef>
              <a:spcAft>
                <a:spcPts val="0"/>
              </a:spcAft>
              <a:buNone/>
            </a:pPr>
            <a:endParaRPr sz="1600"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540"/>
              </a:spcBef>
              <a:spcAft>
                <a:spcPts val="0"/>
              </a:spcAft>
              <a:buClr>
                <a:srgbClr val="022F65"/>
              </a:buClr>
              <a:buSzPts val="1800"/>
              <a:buFont typeface="Calibri"/>
              <a:buNone/>
            </a:pPr>
            <a:r>
              <a:rPr lang="en" sz="1600">
                <a:solidFill>
                  <a:srgbClr val="000000"/>
                </a:solidFill>
              </a:rPr>
              <a:t> </a:t>
            </a:r>
            <a:endParaRPr sz="160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75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19" name="Google Shape;219;p4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646950" y="1200000"/>
            <a:ext cx="4344650" cy="3018775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20" name="Google Shape;220;p43"/>
          <p:cNvSpPr/>
          <p:nvPr/>
        </p:nvSpPr>
        <p:spPr>
          <a:xfrm>
            <a:off x="5832600" y="1627825"/>
            <a:ext cx="1452900" cy="275700"/>
          </a:xfrm>
          <a:prstGeom prst="ellipse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1" name="Google Shape;221;p43"/>
          <p:cNvSpPr/>
          <p:nvPr/>
        </p:nvSpPr>
        <p:spPr>
          <a:xfrm>
            <a:off x="4646950" y="1807600"/>
            <a:ext cx="4082400" cy="318600"/>
          </a:xfrm>
          <a:prstGeom prst="ellipse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4381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847"/>
    </mc:Choice>
    <mc:Fallback>
      <p:transition spd="slow" advTm="218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44"/>
          <p:cNvSpPr txBox="1">
            <a:spLocks noGrp="1"/>
          </p:cNvSpPr>
          <p:nvPr>
            <p:ph type="title"/>
          </p:nvPr>
        </p:nvSpPr>
        <p:spPr>
          <a:xfrm>
            <a:off x="4354" y="0"/>
            <a:ext cx="9144000" cy="10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/>
              <a:t>Adding Multiple Student Groups</a:t>
            </a:r>
            <a:endParaRPr/>
          </a:p>
        </p:txBody>
      </p:sp>
      <p:sp>
        <p:nvSpPr>
          <p:cNvPr id="227" name="Google Shape;227;p44"/>
          <p:cNvSpPr txBox="1">
            <a:spLocks noGrp="1"/>
          </p:cNvSpPr>
          <p:nvPr>
            <p:ph type="body" idx="1"/>
          </p:nvPr>
        </p:nvSpPr>
        <p:spPr>
          <a:xfrm>
            <a:off x="125650" y="1132325"/>
            <a:ext cx="4419600" cy="354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1800"/>
              <a:buFont typeface="Calibri"/>
              <a:buAutoNum type="arabicPeriod" startAt="2"/>
            </a:pPr>
            <a:r>
              <a:rPr lang="en" sz="1800"/>
              <a:t>Enter the student information into the .csv using the Student File Layout as a guide</a:t>
            </a:r>
            <a:endParaRPr/>
          </a:p>
          <a:p>
            <a:pPr marL="914400" lvl="1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Font typeface="Calibri"/>
              <a:buChar char="●"/>
            </a:pPr>
            <a:r>
              <a:rPr lang="en"/>
              <a:t>The Student File Layout will indicate what fields are required for each administration</a:t>
            </a:r>
            <a:br>
              <a:rPr lang="en"/>
            </a:br>
            <a:endParaRPr/>
          </a:p>
          <a:p>
            <a:pPr marL="4572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Calibri"/>
              <a:buAutoNum type="arabicPeriod" startAt="2"/>
            </a:pPr>
            <a:r>
              <a:rPr lang="en" sz="1800" b="1"/>
              <a:t>Save</a:t>
            </a:r>
            <a:r>
              <a:rPr lang="en" sz="1800"/>
              <a:t> the .csv to your computer</a:t>
            </a:r>
            <a:endParaRPr sz="1800"/>
          </a:p>
          <a:p>
            <a:pPr marL="0" lvl="0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None/>
            </a:pPr>
            <a:endParaRPr sz="1800" b="1"/>
          </a:p>
          <a:p>
            <a:pPr marL="0" lvl="0" indent="0" algn="l" rtl="0">
              <a:lnSpc>
                <a:spcPct val="100000"/>
              </a:lnSpc>
              <a:spcBef>
                <a:spcPts val="54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000000"/>
                </a:solidFill>
              </a:rPr>
              <a:t> </a:t>
            </a:r>
            <a:endParaRPr sz="180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75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28" name="Google Shape;228;p4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095400" y="1098325"/>
            <a:ext cx="3516601" cy="3049999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29" name="Google Shape;229;p4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325500" y="3770300"/>
            <a:ext cx="4708925" cy="797725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4381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543"/>
    </mc:Choice>
    <mc:Fallback>
      <p:transition spd="slow" advTm="145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ouisiana Believes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 Believes">
  <a:themeElements>
    <a:clrScheme name="LA Believes 1">
      <a:dk1>
        <a:srgbClr val="212121"/>
      </a:dk1>
      <a:lt1>
        <a:srgbClr val="FFFFFF"/>
      </a:lt1>
      <a:dk2>
        <a:srgbClr val="47A8CA"/>
      </a:dk2>
      <a:lt2>
        <a:srgbClr val="EAEAEA"/>
      </a:lt2>
      <a:accent1>
        <a:srgbClr val="A3D6DD"/>
      </a:accent1>
      <a:accent2>
        <a:srgbClr val="92278E"/>
      </a:accent2>
      <a:accent3>
        <a:srgbClr val="9BBB59"/>
      </a:accent3>
      <a:accent4>
        <a:srgbClr val="8064A2"/>
      </a:accent4>
      <a:accent5>
        <a:srgbClr val="47A8CA"/>
      </a:accent5>
      <a:accent6>
        <a:srgbClr val="F79646"/>
      </a:accent6>
      <a:hlink>
        <a:srgbClr val="3D9BBA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Louisiana Believes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</TotalTime>
  <Words>465</Words>
  <Application>Microsoft Office PowerPoint</Application>
  <PresentationFormat>On-screen Show (16:9)</PresentationFormat>
  <Paragraphs>84</Paragraphs>
  <Slides>17</Slides>
  <Notes>17</Notes>
  <HiddenSlides>0</HiddenSlides>
  <MMClips>17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Arial</vt:lpstr>
      <vt:lpstr>Calibri</vt:lpstr>
      <vt:lpstr>Simple Light</vt:lpstr>
      <vt:lpstr>Louisiana Believes</vt:lpstr>
      <vt:lpstr>LA Believes</vt:lpstr>
      <vt:lpstr>Louisiana Believes</vt:lpstr>
      <vt:lpstr>PowerPoint Presentation</vt:lpstr>
      <vt:lpstr>Today’s Goals</vt:lpstr>
      <vt:lpstr>Student Groups Overview</vt:lpstr>
      <vt:lpstr>Managing Student Groups</vt:lpstr>
      <vt:lpstr>Creating Student Groups</vt:lpstr>
      <vt:lpstr>Creating Student Groups</vt:lpstr>
      <vt:lpstr>Creating Student Groups</vt:lpstr>
      <vt:lpstr>Adding Multiple Student Groups</vt:lpstr>
      <vt:lpstr>Adding Multiple Student Groups</vt:lpstr>
      <vt:lpstr>Adding Multiple Student Groups</vt:lpstr>
      <vt:lpstr>Reassigning or Copying Student Groups</vt:lpstr>
      <vt:lpstr>Assigning Student Groups to Test Sessions</vt:lpstr>
      <vt:lpstr>Assigning Student Groups to Test Sessions</vt:lpstr>
      <vt:lpstr>Assigning Student Groups to Test Sessions</vt:lpstr>
      <vt:lpstr>PowerPoint Presentation</vt:lpstr>
      <vt:lpstr>User Guides</vt:lpstr>
      <vt:lpstr>Technical Assistance Protocol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Rachel McCloskey</dc:creator>
  <cp:lastModifiedBy>Rachel McCloskey</cp:lastModifiedBy>
  <cp:revision>2</cp:revision>
  <dcterms:modified xsi:type="dcterms:W3CDTF">2018-10-18T15:48:49Z</dcterms:modified>
</cp:coreProperties>
</file>