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60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2" y="-3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D9D9C-033B-B84A-9F74-D209AE08EDCF}" type="datetimeFigureOut">
              <a:rPr lang="en-US" smtClean="0"/>
              <a:t>9/20/17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6D472-4360-D84B-8B14-7188F6397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1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6D472-4360-D84B-8B14-7188F63978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8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2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9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8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9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4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A5E5-B9FA-4B82-A361-CACF899291FD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5419-5CBA-41FC-B873-BFF3B83B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addoschools.org/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oarddocs.com/la/caddo/Board.nsf/files/AKGUZR7300E2/$file/Caddo.TransformationPartnership.3.15.17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nac@caddo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8711" y="4002426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TRANSFORMATION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ZONE ADVISORY COUNCIL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SEPTEMBER 26, 2017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pic>
        <p:nvPicPr>
          <p:cNvPr id="1026" name="Picture 2" descr="Caddo Parish Schools Header 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423" y="2245089"/>
            <a:ext cx="38385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04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Agreement Between Caddo and Louisiana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DOE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364" y="2235201"/>
            <a:ext cx="10972800" cy="462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http://www.boarddocs.com/la/caddo/Board.nsf/files/AKGUZR7300E2/$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file/Caddo.TransformationPartnership.3.15.17.pdf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Schools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Recovery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District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Takeover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Open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Charter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38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Zone Feeder School Patterns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199" y="1508826"/>
            <a:ext cx="2320635" cy="322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Atkins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67976" y="2548417"/>
            <a:ext cx="2056047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CMCT (6th-8th)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197" y="2013215"/>
            <a:ext cx="2320637" cy="322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Mooretown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8196" y="2514291"/>
            <a:ext cx="2320639" cy="357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Sunset Acres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5261" y="3019172"/>
            <a:ext cx="2323573" cy="370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Westwood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29573" y="2548416"/>
            <a:ext cx="2224227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Woodlawn (9th-12th)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35262" y="3880212"/>
            <a:ext cx="2540984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addo Heights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5261" y="4352713"/>
            <a:ext cx="2540985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S Clark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5261" y="4825019"/>
            <a:ext cx="2540985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Midway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35261" y="5301398"/>
            <a:ext cx="2540984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Oak Park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35261" y="5777777"/>
            <a:ext cx="2540984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Queensborough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35261" y="6254156"/>
            <a:ext cx="2540985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Werner Park (PreK-5)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67975" y="5168074"/>
            <a:ext cx="2056047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 Park (6th-8th)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129573" y="5173484"/>
            <a:ext cx="2224226" cy="3571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BTW (9th-12th)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>
            <a:stCxn id="6" idx="3"/>
            <a:endCxn id="7" idx="1"/>
          </p:cNvCxnSpPr>
          <p:nvPr/>
        </p:nvCxnSpPr>
        <p:spPr>
          <a:xfrm>
            <a:off x="3158834" y="1670315"/>
            <a:ext cx="1909142" cy="1056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3"/>
            <a:endCxn id="7" idx="1"/>
          </p:cNvCxnSpPr>
          <p:nvPr/>
        </p:nvCxnSpPr>
        <p:spPr>
          <a:xfrm>
            <a:off x="3158834" y="2174478"/>
            <a:ext cx="1909142" cy="552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3"/>
            <a:endCxn id="7" idx="1"/>
          </p:cNvCxnSpPr>
          <p:nvPr/>
        </p:nvCxnSpPr>
        <p:spPr>
          <a:xfrm>
            <a:off x="3158835" y="2692843"/>
            <a:ext cx="1909141" cy="34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3"/>
            <a:endCxn id="7" idx="1"/>
          </p:cNvCxnSpPr>
          <p:nvPr/>
        </p:nvCxnSpPr>
        <p:spPr>
          <a:xfrm flipV="1">
            <a:off x="3158834" y="2726969"/>
            <a:ext cx="1909142" cy="477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3"/>
            <a:endCxn id="11" idx="1"/>
          </p:cNvCxnSpPr>
          <p:nvPr/>
        </p:nvCxnSpPr>
        <p:spPr>
          <a:xfrm flipV="1">
            <a:off x="7124023" y="2726968"/>
            <a:ext cx="20055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124022" y="5346624"/>
            <a:ext cx="20055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3"/>
            <a:endCxn id="18" idx="1"/>
          </p:cNvCxnSpPr>
          <p:nvPr/>
        </p:nvCxnSpPr>
        <p:spPr>
          <a:xfrm>
            <a:off x="3376246" y="4058764"/>
            <a:ext cx="1691729" cy="1287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3" idx="3"/>
            <a:endCxn id="18" idx="1"/>
          </p:cNvCxnSpPr>
          <p:nvPr/>
        </p:nvCxnSpPr>
        <p:spPr>
          <a:xfrm>
            <a:off x="3376246" y="4531265"/>
            <a:ext cx="1691729" cy="815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3"/>
            <a:endCxn id="18" idx="1"/>
          </p:cNvCxnSpPr>
          <p:nvPr/>
        </p:nvCxnSpPr>
        <p:spPr>
          <a:xfrm>
            <a:off x="3376246" y="5003571"/>
            <a:ext cx="1691729" cy="343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5" idx="3"/>
            <a:endCxn id="18" idx="1"/>
          </p:cNvCxnSpPr>
          <p:nvPr/>
        </p:nvCxnSpPr>
        <p:spPr>
          <a:xfrm flipV="1">
            <a:off x="3376245" y="5346626"/>
            <a:ext cx="1691730" cy="133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18" idx="1"/>
          </p:cNvCxnSpPr>
          <p:nvPr/>
        </p:nvCxnSpPr>
        <p:spPr>
          <a:xfrm flipV="1">
            <a:off x="3376245" y="5346626"/>
            <a:ext cx="1691730" cy="609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3"/>
            <a:endCxn id="18" idx="1"/>
          </p:cNvCxnSpPr>
          <p:nvPr/>
        </p:nvCxnSpPr>
        <p:spPr>
          <a:xfrm flipV="1">
            <a:off x="3376246" y="5346626"/>
            <a:ext cx="1691729" cy="1086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58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Caddo District Goals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425" y="1889726"/>
            <a:ext cx="7467149" cy="46226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What are the goals of the Zone?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#1.	Increase School Performance Score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#2.	Increase Student Proficiency in Math 		and English-Language Arts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1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Advisory Council Goals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9817" y="1407293"/>
            <a:ext cx="7272366" cy="4787029"/>
          </a:xfrm>
          <a:ln>
            <a:solidFill>
              <a:srgbClr val="5B9BD5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Certified Teachers / Reduce Full-Time Substitutes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Recruiting and Retention Plans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Of the 14 Zone Schools, 5 are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Teacher Certified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Zone is % Teacher Certified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35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Advisory Council Goals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64" y="1681811"/>
            <a:ext cx="10206182" cy="412084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Certified Teachers / Reduce Full-Time Substitutes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Tier 1 Curriculum</a:t>
            </a:r>
          </a:p>
          <a:p>
            <a:pPr marL="914400" lvl="1" indent="-4572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for Implementation and Training</a:t>
            </a:r>
          </a:p>
          <a:p>
            <a:pPr marL="914400" lvl="1" indent="-4572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Resources</a:t>
            </a:r>
          </a:p>
          <a:p>
            <a:pPr marL="914400" lvl="1" indent="-457200"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Educate Parents / Community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Gains in LEAP Proficiency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LEAP 360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EAGLE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Gains in ACT / Work Keys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Cohort Graduation Rate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667390"/>
              </p:ext>
            </p:extLst>
          </p:nvPr>
        </p:nvGraphicFramePr>
        <p:xfrm>
          <a:off x="2032000" y="5802655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16305080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95924483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6806085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343953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of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of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of 2016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2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Graduation Rate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47.5%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62.5%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E75B6"/>
                          </a:solidFill>
                          <a:latin typeface="Times New Roman"/>
                          <a:cs typeface="Times New Roman"/>
                        </a:rPr>
                        <a:t>64.5%</a:t>
                      </a:r>
                      <a:endParaRPr lang="en-US" dirty="0">
                        <a:solidFill>
                          <a:srgbClr val="2E75B6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9127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51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Data Reports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665" y="2204371"/>
            <a:ext cx="7804029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Pre-K Slots / Availability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Kindergarten Readiness Rates (%)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&amp; Math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6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&amp; Math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(%/%)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Interim Assessment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Retention 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Updates</a:t>
            </a:r>
          </a:p>
        </p:txBody>
      </p:sp>
    </p:spTree>
    <p:extLst>
      <p:ext uri="{BB962C8B-B14F-4D97-AF65-F5344CB8AC3E}">
        <p14:creationId xmlns:p14="http://schemas.microsoft.com/office/powerpoint/2010/main" val="31023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Recommendations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7112" y="2253066"/>
            <a:ext cx="7277776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Grade Transition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Trauma-Informed Professional Development (ex. TBRI)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 Council for Zone Schools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7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Bodoni MT" panose="02070603080606020203" pitchFamily="18" charset="0"/>
              </a:rPr>
              <a:t>Public Comment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787" y="2506662"/>
            <a:ext cx="533842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Minutes Each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tnac@caddo.org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5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308</Words>
  <Application>Microsoft Macintosh PowerPoint</Application>
  <PresentationFormat>Custom</PresentationFormat>
  <Paragraphs>76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Agreement Between Caddo and Louisiana DOE</vt:lpstr>
      <vt:lpstr>Transformation Zone Feeder School Patterns</vt:lpstr>
      <vt:lpstr>Caddo District Goals</vt:lpstr>
      <vt:lpstr>Advisory Council Goals</vt:lpstr>
      <vt:lpstr>Advisory Council Goals</vt:lpstr>
      <vt:lpstr>Data Reports</vt:lpstr>
      <vt:lpstr>Recommendations</vt:lpstr>
      <vt:lpstr>Public Comment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 Walker</dc:creator>
  <cp:lastModifiedBy>Mary Nash-Wood</cp:lastModifiedBy>
  <cp:revision>17</cp:revision>
  <dcterms:created xsi:type="dcterms:W3CDTF">2017-09-12T21:18:08Z</dcterms:created>
  <dcterms:modified xsi:type="dcterms:W3CDTF">2017-09-20T20:00:54Z</dcterms:modified>
</cp:coreProperties>
</file>