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 Coop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2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c2305d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c2305d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9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d0b46e62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d0b46e62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79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c2305da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9c2305da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31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c2305da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9c2305da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40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c2305da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c2305da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79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c2305da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9c2305da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0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c2305da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9c2305da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796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c2305da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c2305da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0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0b46e62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d0b46e62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981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0b46e62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3d0b46e62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33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5837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5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144000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0" y="543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2177" y="2042"/>
            <a:ext cx="9144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l="29370" r="1943"/>
          <a:stretch/>
        </p:blipFill>
        <p:spPr>
          <a:xfrm>
            <a:off x="2857500" y="678942"/>
            <a:ext cx="6057900" cy="46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assessment/testing-irregularity.pdf?sfvrsn=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drcedirect.com/all/eca-portal-ui/welcome/LA" TargetMode="External"/><Relationship Id="rId4" Type="http://schemas.openxmlformats.org/officeDocument/2006/relationships/hyperlink" Target="https://la.drcedirect.com/Documents/Unsecure/Doc.aspx?id=58214fc4-3f3a-460c-b8ef-d517805fa64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uisianabelieves.com/resources/library/assessment-guidance" TargetMode="External"/><Relationship Id="rId3" Type="http://schemas.openxmlformats.org/officeDocument/2006/relationships/hyperlink" Target="https://www.drcedirect.com/all/eca-portal-ui/welcome/LA" TargetMode="External"/><Relationship Id="rId7" Type="http://schemas.openxmlformats.org/officeDocument/2006/relationships/hyperlink" Target="https://www.louisianabelieves.com/resources/library/assess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a.drcedirect.com/Documents/Unsecure/Doc.aspx?id=091b8753-654e-4625-bc42-c5ea2319050d" TargetMode="External"/><Relationship Id="rId5" Type="http://schemas.openxmlformats.org/officeDocument/2006/relationships/hyperlink" Target="https://la.drcedirect.com/Documents/Unsecure/Doc.aspx?id=d4a7a9e0-e197-4e9f-8ecc-c7f35bcd89bf" TargetMode="External"/><Relationship Id="rId4" Type="http://schemas.openxmlformats.org/officeDocument/2006/relationships/hyperlink" Target="https://la.drcedirect.com/Documents/Unsecure/Doc.aspx?id=a96d16d1-2784-4677-8399-1e18c8cf7b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eDIRECT: Unlocking Test Tickets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Technical Assistance Protocol</a:t>
            </a:r>
            <a:endParaRPr sz="2800"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technical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</a:t>
            </a:r>
            <a:r>
              <a:rPr lang="en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occur,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and district staff should follow the </a:t>
            </a:r>
            <a:r>
              <a:rPr lang="en" sz="1800" dirty="0"/>
              <a:t>protocol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below. </a:t>
            </a:r>
            <a:endParaRPr dirty="0"/>
          </a:p>
          <a:p>
            <a:pPr marL="230187" marR="0" lvl="0" indent="5699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365" y="1724275"/>
            <a:ext cx="5293519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0"/>
          <p:cNvSpPr txBox="1"/>
          <p:nvPr/>
        </p:nvSpPr>
        <p:spPr>
          <a:xfrm>
            <a:off x="0" y="3622725"/>
            <a:ext cx="40278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DRC Louisiana Customer Service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1-888-718-4836 LAHelpDesk@datarecognitioncorp.com</a:t>
            </a:r>
            <a:endParaRPr/>
          </a:p>
        </p:txBody>
      </p:sp>
      <p:sp>
        <p:nvSpPr>
          <p:cNvPr id="203" name="Google Shape;203;p40"/>
          <p:cNvSpPr txBox="1"/>
          <p:nvPr/>
        </p:nvSpPr>
        <p:spPr>
          <a:xfrm>
            <a:off x="6325984" y="3834675"/>
            <a:ext cx="30000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LDOE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1-844-268-7320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assessment@la.gov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Today’s Goals</a:t>
            </a:r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At the end of this presentation, participants will understand how to: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Unlock test tickets for an entire test session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Unlock test tickets for selected students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Unlocking Test Tickets</a:t>
            </a:r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152400" y="8952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If either the Test Administrator or the student needs to log back into a test, the student’s test ticket must be unlocked. Only a DTC can unlock a test ticket.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For summative assessments, test tickets lock at midnight. If a test ticket is unlocked for a summative assessment, an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Irregularity Report</a:t>
            </a:r>
            <a:r>
              <a:rPr lang="en" sz="1800"/>
              <a:t> must be completed.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For nonsummative assessments, test tickets do not lock at midnight. Test tickets may need to be unlocked if a student exited the test by using the End Test function in INSIGHT. No Irregularity Report needs to be completed for nonsummative assessment tickets. </a:t>
            </a: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When the student logs in after the ticket is unlocked, the student can use the login information from the original test ticket.</a:t>
            </a: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For a detailed explanations of unlocking test tickets, reference </a:t>
            </a:r>
            <a:r>
              <a:rPr lang="en" sz="1800">
                <a:solidFill>
                  <a:srgbClr val="000000"/>
                </a:solidFill>
              </a:rPr>
              <a:t>the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eDIRECT User Guide</a:t>
            </a:r>
            <a:r>
              <a:rPr lang="en" sz="1800">
                <a:solidFill>
                  <a:srgbClr val="000000"/>
                </a:solidFill>
              </a:rPr>
              <a:t> posted in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eDIRECT</a:t>
            </a:r>
            <a:r>
              <a:rPr lang="en" sz="1800">
                <a:solidFill>
                  <a:srgbClr val="000000"/>
                </a:solidFill>
              </a:rPr>
              <a:t> under General Information.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Unlocking Test Tickets</a:t>
            </a:r>
            <a:endParaRPr sz="2800"/>
          </a:p>
        </p:txBody>
      </p:sp>
      <p:sp>
        <p:nvSpPr>
          <p:cNvPr id="153" name="Google Shape;153;p34"/>
          <p:cNvSpPr txBox="1">
            <a:spLocks noGrp="1"/>
          </p:cNvSpPr>
          <p:nvPr>
            <p:ph type="body" idx="1"/>
          </p:nvPr>
        </p:nvSpPr>
        <p:spPr>
          <a:xfrm>
            <a:off x="152400" y="10476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Once logged into eDIRECT, choose </a:t>
            </a:r>
            <a:r>
              <a:rPr lang="en" sz="1800" b="1"/>
              <a:t>All Applications</a:t>
            </a:r>
            <a:r>
              <a:rPr lang="en" sz="1800"/>
              <a:t> → </a:t>
            </a:r>
            <a:r>
              <a:rPr lang="en" sz="1800" b="1"/>
              <a:t>Test Management.</a:t>
            </a:r>
            <a:r>
              <a:rPr lang="en" sz="1800"/>
              <a:t> </a:t>
            </a:r>
            <a:endParaRPr sz="1800"/>
          </a:p>
        </p:txBody>
      </p:sp>
      <p:pic>
        <p:nvPicPr>
          <p:cNvPr id="154" name="Google Shape;1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4271"/>
            <a:ext cx="9144001" cy="210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4"/>
          <p:cNvSpPr/>
          <p:nvPr/>
        </p:nvSpPr>
        <p:spPr>
          <a:xfrm>
            <a:off x="7561125" y="1930675"/>
            <a:ext cx="8499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34"/>
          <p:cNvCxnSpPr/>
          <p:nvPr/>
        </p:nvCxnSpPr>
        <p:spPr>
          <a:xfrm rot="10800000">
            <a:off x="4471925" y="2631850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Unlocking Test Tickets</a:t>
            </a:r>
            <a:endParaRPr sz="2800"/>
          </a:p>
        </p:txBody>
      </p:sp>
      <p:sp>
        <p:nvSpPr>
          <p:cNvPr id="162" name="Google Shape;162;p3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dirty="0"/>
              <a:t>Choose </a:t>
            </a:r>
            <a:r>
              <a:rPr lang="en" b="1" dirty="0"/>
              <a:t>Manage </a:t>
            </a:r>
            <a:r>
              <a:rPr lang="en" b="1" dirty="0" smtClean="0"/>
              <a:t>Sessions</a:t>
            </a:r>
            <a:endParaRPr b="1" dirty="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3" name="Google Shape;1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0" y="1982819"/>
            <a:ext cx="9143999" cy="1381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35"/>
          <p:cNvCxnSpPr/>
          <p:nvPr/>
        </p:nvCxnSpPr>
        <p:spPr>
          <a:xfrm rot="10800000">
            <a:off x="2301025" y="2757975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35"/>
          <p:cNvSpPr/>
          <p:nvPr/>
        </p:nvSpPr>
        <p:spPr>
          <a:xfrm>
            <a:off x="7723275" y="2074800"/>
            <a:ext cx="8499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Unlocking Test Tickets</a:t>
            </a:r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152400" y="9714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From the </a:t>
            </a:r>
            <a:r>
              <a:rPr lang="en" sz="1800" b="1"/>
              <a:t>Manage Test Sessions</a:t>
            </a:r>
            <a:r>
              <a:rPr lang="en" sz="1800"/>
              <a:t> screen, choose </a:t>
            </a:r>
            <a:r>
              <a:rPr lang="en" sz="1800" b="1"/>
              <a:t>Show Sessions,</a:t>
            </a:r>
            <a:r>
              <a:rPr lang="en" sz="1800"/>
              <a:t> and click the </a:t>
            </a:r>
            <a:r>
              <a:rPr lang="en" sz="1800" b="1"/>
              <a:t>Edit/Print Ticket Status</a:t>
            </a:r>
            <a:r>
              <a:rPr lang="en" sz="1800"/>
              <a:t> icon.</a:t>
            </a:r>
            <a:endParaRPr sz="1800"/>
          </a:p>
        </p:txBody>
      </p:sp>
      <p:pic>
        <p:nvPicPr>
          <p:cNvPr id="172" name="Google Shape;172;p36"/>
          <p:cNvPicPr preferRelativeResize="0"/>
          <p:nvPr/>
        </p:nvPicPr>
        <p:blipFill rotWithShape="1">
          <a:blip r:embed="rId3">
            <a:alphaModFix/>
          </a:blip>
          <a:srcRect t="2548" b="17814"/>
          <a:stretch/>
        </p:blipFill>
        <p:spPr>
          <a:xfrm>
            <a:off x="756575" y="2236325"/>
            <a:ext cx="7639550" cy="23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6"/>
          <p:cNvSpPr/>
          <p:nvPr/>
        </p:nvSpPr>
        <p:spPr>
          <a:xfrm>
            <a:off x="7370950" y="3299350"/>
            <a:ext cx="433500" cy="45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Unlocking Test Tickets</a:t>
            </a:r>
            <a:endParaRPr sz="2800"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>
            <a:off x="143900" y="947450"/>
            <a:ext cx="3877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From the </a:t>
            </a:r>
            <a:r>
              <a:rPr lang="en" sz="1800" b="1" dirty="0"/>
              <a:t>Edit/Print Ticket Status </a:t>
            </a:r>
            <a:r>
              <a:rPr lang="en" sz="1800" dirty="0"/>
              <a:t>page: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Unlock one student ticket by clicking the </a:t>
            </a:r>
            <a:r>
              <a:rPr lang="en" sz="1800" b="1" dirty="0"/>
              <a:t>Unlock</a:t>
            </a:r>
            <a:r>
              <a:rPr lang="en" sz="1800" dirty="0"/>
              <a:t> </a:t>
            </a:r>
            <a:r>
              <a:rPr lang="en" sz="1800" dirty="0" smtClean="0"/>
              <a:t>icon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To unlock multiple students, click the checkbox in the </a:t>
            </a:r>
            <a:r>
              <a:rPr lang="en" sz="1800" b="1" dirty="0"/>
              <a:t>Select</a:t>
            </a:r>
            <a:r>
              <a:rPr lang="en" sz="1800" dirty="0"/>
              <a:t> column then click </a:t>
            </a:r>
            <a:r>
              <a:rPr lang="en" sz="1800" b="1" dirty="0"/>
              <a:t>Unlock </a:t>
            </a:r>
            <a:r>
              <a:rPr lang="en" sz="1800" b="1" dirty="0" smtClean="0"/>
              <a:t>Selected 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Unlock all tickets for a session by selecting </a:t>
            </a:r>
            <a:r>
              <a:rPr lang="en" sz="1800" b="1" dirty="0"/>
              <a:t>Unlock All</a:t>
            </a:r>
            <a:endParaRPr sz="1800" b="1" dirty="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Once unlocked, students will be allowed to login with their existing username/password on the testing ticket.</a:t>
            </a:r>
            <a:endParaRPr sz="1800" dirty="0"/>
          </a:p>
        </p:txBody>
      </p:sp>
      <p:pic>
        <p:nvPicPr>
          <p:cNvPr id="180" name="Google Shape;1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900" y="1267125"/>
            <a:ext cx="4696600" cy="31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7"/>
          <p:cNvSpPr/>
          <p:nvPr/>
        </p:nvSpPr>
        <p:spPr>
          <a:xfrm>
            <a:off x="5366950" y="4098525"/>
            <a:ext cx="1298400" cy="45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7"/>
          <p:cNvSpPr/>
          <p:nvPr/>
        </p:nvSpPr>
        <p:spPr>
          <a:xfrm>
            <a:off x="8620600" y="2638050"/>
            <a:ext cx="313200" cy="342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" name="Google Shape;183;p37"/>
          <p:cNvCxnSpPr/>
          <p:nvPr/>
        </p:nvCxnSpPr>
        <p:spPr>
          <a:xfrm rot="10800000">
            <a:off x="4562100" y="2638125"/>
            <a:ext cx="545400" cy="91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/>
        </p:nvSpPr>
        <p:spPr>
          <a:xfrm>
            <a:off x="0" y="1559325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Calibri"/>
              <a:buNone/>
            </a:pPr>
            <a:r>
              <a:rPr lang="en" sz="28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2800" b="0" i="0" u="none" strike="noStrike" cap="non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Guides</a:t>
            </a:r>
            <a:endParaRPr sz="2800"/>
          </a:p>
        </p:txBody>
      </p:sp>
      <p:sp>
        <p:nvSpPr>
          <p:cNvPr id="194" name="Google Shape;194;p39"/>
          <p:cNvSpPr txBox="1">
            <a:spLocks noGrp="1"/>
          </p:cNvSpPr>
          <p:nvPr>
            <p:ph type="body" idx="1"/>
          </p:nvPr>
        </p:nvSpPr>
        <p:spPr>
          <a:xfrm>
            <a:off x="152400" y="1125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user guides are posted in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800"/>
              <a:t> under General Information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eDIRECT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Technology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EAGLE 2.0 User Guide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Additional resources: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Assessment Library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Assessment Guidance Library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Simple Light</vt:lpstr>
      <vt:lpstr>LA Believes</vt:lpstr>
      <vt:lpstr>Louisiana Believes</vt:lpstr>
      <vt:lpstr>eDIRECT: Unlocking Test Tickets</vt:lpstr>
      <vt:lpstr>Today’s Goals</vt:lpstr>
      <vt:lpstr>Unlocking Test Tickets</vt:lpstr>
      <vt:lpstr>Unlocking Test Tickets</vt:lpstr>
      <vt:lpstr>Unlocking Test Tickets</vt:lpstr>
      <vt:lpstr>Unlocking Test Tickets</vt:lpstr>
      <vt:lpstr>Unlocking Test Tickets</vt:lpstr>
      <vt:lpstr>PowerPoint Presentation</vt:lpstr>
      <vt:lpstr>User Guides</vt:lpstr>
      <vt:lpstr>Technical Assistance 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eDIRECT: Unlocking Test Tickets</dc:title>
  <cp:lastModifiedBy>Rachel McCloskey</cp:lastModifiedBy>
  <cp:revision>2</cp:revision>
  <dcterms:modified xsi:type="dcterms:W3CDTF">2018-07-23T14:00:25Z</dcterms:modified>
</cp:coreProperties>
</file>