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comments+xml" PartName="/ppt/comments/comment1.xml"/>
  <Override ContentType="application/vnd.openxmlformats-officedocument.presentationml.notesSlide+xml" PartName="/ppt/notesSlides/notesSlide1.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commentAuthors+xml" PartName="/ppt/commentAuthors.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6"/>
  </p:sldMasterIdLst>
  <p:notesMasterIdLst>
    <p:notesMasterId r:id="rId7"/>
  </p:notesMasterIdLst>
  <p:sldIdLst>
    <p:sldId id="256" r:id="rId8"/>
  </p:sldIdLst>
  <p:sldSz cy="10058400" cx="7772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guide id="3" orient="horz" pos="2044">
          <p15:clr>
            <a:srgbClr val="9AA0A6"/>
          </p15:clr>
        </p15:guide>
      </p15:sldGuideLst>
    </p:ext>
  </p:extLst>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Author clrIdx="0" id="0" initials="" lastIdx="1" name="Lisa Holliday LeBoeuf"/>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7FA37105-941F-4BEA-AB31-CD77AC2A912A}">
  <a:tblStyle styleId="{7FA37105-941F-4BEA-AB31-CD77AC2A912A}"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 styleId="{AF432A37-0B68-4C3F-9445-206F77926679}" styleName="Table_1">
    <a:wholeTbl>
      <a:tcTxStyle>
        <a:font>
          <a:latin typeface="Arial"/>
          <a:ea typeface="Arial"/>
          <a:cs typeface="Arial"/>
        </a:font>
        <a:srgbClr val="000000"/>
      </a:tcTxStyle>
      <a:tcStyle>
        <a:tcBdr>
          <a:left>
            <a:ln cap="flat" cmpd="sng" w="12700">
              <a:solidFill>
                <a:srgbClr val="000000"/>
              </a:solidFill>
              <a:prstDash val="solid"/>
              <a:round/>
              <a:headEnd len="sm" w="sm" type="none"/>
              <a:tailEnd len="sm" w="sm" type="none"/>
            </a:ln>
          </a:left>
          <a:right>
            <a:ln cap="flat" cmpd="sng" w="12700">
              <a:solidFill>
                <a:srgbClr val="000000"/>
              </a:solidFill>
              <a:prstDash val="solid"/>
              <a:round/>
              <a:headEnd len="sm" w="sm" type="none"/>
              <a:tailEnd len="sm" w="sm" type="none"/>
            </a:ln>
          </a:right>
          <a:top>
            <a:ln cap="flat" cmpd="sng" w="12700">
              <a:solidFill>
                <a:srgbClr val="000000"/>
              </a:solidFill>
              <a:prstDash val="solid"/>
              <a:round/>
              <a:headEnd len="sm" w="sm" type="none"/>
              <a:tailEnd len="sm" w="sm" type="none"/>
            </a:ln>
          </a:top>
          <a:bottom>
            <a:ln cap="flat" cmpd="sng" w="12700">
              <a:solidFill>
                <a:srgbClr val="000000"/>
              </a:solidFill>
              <a:prstDash val="solid"/>
              <a:round/>
              <a:headEnd len="sm" w="sm" type="none"/>
              <a:tailEnd len="sm" w="sm" type="none"/>
            </a:ln>
          </a:bottom>
          <a:insideH>
            <a:ln cap="flat" cmpd="sng" w="12700">
              <a:solidFill>
                <a:srgbClr val="000000"/>
              </a:solidFill>
              <a:prstDash val="solid"/>
              <a:round/>
              <a:headEnd len="sm" w="sm" type="none"/>
              <a:tailEnd len="sm" w="sm" type="none"/>
            </a:ln>
          </a:insideH>
          <a:insideV>
            <a:ln cap="flat" cmpd="sng" w="12700">
              <a:solidFill>
                <a:srgbClr val="000000"/>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 pos="2044" orient="horz"/>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5" Type="http://schemas.openxmlformats.org/officeDocument/2006/relationships/commentAuthors" Target="commentAuthors.xml"/><Relationship Id="rId6" Type="http://schemas.openxmlformats.org/officeDocument/2006/relationships/slideMaster" Target="slideMasters/slideMaster1.xml"/><Relationship Id="rId7" Type="http://schemas.openxmlformats.org/officeDocument/2006/relationships/notesMaster" Target="notesMasters/notesMaster1.xml"/><Relationship Id="rId8" Type="http://schemas.openxmlformats.org/officeDocument/2006/relationships/slide" Target="slides/slide1.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 authorId="0" idx="1" dt="2022-04-19T13:27:13.775">
    <p:pos x="311" y="1990"/>
    <p:text>@sarah.stohlman@la.gov Now I want picture cards for everything! :) Maybe we can add these later. Christy is swamped with Summit requests, but maybe she can work on them and we add them later.</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50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397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64945" y="4206107"/>
            <a:ext cx="72426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64945" y="2253729"/>
            <a:ext cx="7242600" cy="6681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7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25675" y="2411542"/>
            <a:ext cx="3438300" cy="28986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600" cy="7226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comments" Target="../comments/comment1.xml"/><Relationship Id="rId4" Type="http://schemas.openxmlformats.org/officeDocument/2006/relationships/image" Target="../media/image1.jpg"/><Relationship Id="rId5"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53" name="Shape 53"/>
        <p:cNvGrpSpPr/>
        <p:nvPr/>
      </p:nvGrpSpPr>
      <p:grpSpPr>
        <a:xfrm>
          <a:off x="0" y="0"/>
          <a:ext cx="0" cy="0"/>
          <a:chOff x="0" y="0"/>
          <a:chExt cx="0" cy="0"/>
        </a:xfrm>
      </p:grpSpPr>
      <p:pic>
        <p:nvPicPr>
          <p:cNvPr id="54" name="Google Shape;54;p13"/>
          <p:cNvPicPr preferRelativeResize="0"/>
          <p:nvPr/>
        </p:nvPicPr>
        <p:blipFill>
          <a:blip r:embed="rId4">
            <a:alphaModFix/>
          </a:blip>
          <a:stretch>
            <a:fillRect/>
          </a:stretch>
        </p:blipFill>
        <p:spPr>
          <a:xfrm>
            <a:off x="0" y="9471725"/>
            <a:ext cx="7772400" cy="803975"/>
          </a:xfrm>
          <a:prstGeom prst="rect">
            <a:avLst/>
          </a:prstGeom>
          <a:noFill/>
          <a:ln>
            <a:noFill/>
          </a:ln>
        </p:spPr>
      </p:pic>
      <p:pic>
        <p:nvPicPr>
          <p:cNvPr id="55" name="Google Shape;55;p13"/>
          <p:cNvPicPr preferRelativeResize="0"/>
          <p:nvPr/>
        </p:nvPicPr>
        <p:blipFill rotWithShape="1">
          <a:blip r:embed="rId5">
            <a:alphaModFix/>
          </a:blip>
          <a:srcRect b="2954" l="0" r="0" t="2954"/>
          <a:stretch/>
        </p:blipFill>
        <p:spPr>
          <a:xfrm>
            <a:off x="0" y="-114300"/>
            <a:ext cx="7772400" cy="1343025"/>
          </a:xfrm>
          <a:prstGeom prst="rect">
            <a:avLst/>
          </a:prstGeom>
          <a:noFill/>
          <a:ln>
            <a:noFill/>
          </a:ln>
        </p:spPr>
      </p:pic>
      <p:graphicFrame>
        <p:nvGraphicFramePr>
          <p:cNvPr id="56" name="Google Shape;56;p13"/>
          <p:cNvGraphicFramePr/>
          <p:nvPr/>
        </p:nvGraphicFramePr>
        <p:xfrm>
          <a:off x="466638" y="1400175"/>
          <a:ext cx="3000000" cy="3000000"/>
        </p:xfrm>
        <a:graphic>
          <a:graphicData uri="http://schemas.openxmlformats.org/drawingml/2006/table">
            <a:tbl>
              <a:tblPr>
                <a:noFill/>
                <a:tableStyleId>{7FA37105-941F-4BEA-AB31-CD77AC2A912A}</a:tableStyleId>
              </a:tblPr>
              <a:tblGrid>
                <a:gridCol w="802925"/>
                <a:gridCol w="2280425"/>
                <a:gridCol w="2057250"/>
                <a:gridCol w="1698525"/>
              </a:tblGrid>
              <a:tr h="548600">
                <a:tc>
                  <a:txBody>
                    <a:bodyPr/>
                    <a:lstStyle/>
                    <a:p>
                      <a:pPr indent="0" lvl="0" marL="0" rtl="0" algn="l">
                        <a:spcBef>
                          <a:spcPts val="0"/>
                        </a:spcBef>
                        <a:spcAft>
                          <a:spcPts val="0"/>
                        </a:spcAft>
                        <a:buNone/>
                      </a:pPr>
                      <a:r>
                        <a:rPr b="1" lang="en">
                          <a:latin typeface="Calibri"/>
                          <a:ea typeface="Calibri"/>
                          <a:cs typeface="Calibri"/>
                          <a:sym typeface="Calibri"/>
                        </a:rPr>
                        <a:t>Activity</a:t>
                      </a:r>
                      <a:r>
                        <a:rPr b="1" lang="en">
                          <a:latin typeface="Calibri"/>
                          <a:ea typeface="Calibri"/>
                          <a:cs typeface="Calibri"/>
                          <a:sym typeface="Calibri"/>
                        </a:rPr>
                        <a:t>:</a:t>
                      </a:r>
                      <a:endParaRPr b="1">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0" lvl="0" marL="0" rtl="0" algn="l">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Decode Words With Digraphs in Isolation (ch, sh, th, wh)</a:t>
                      </a:r>
                      <a:endParaRPr sz="1200">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0" lvl="0" marL="0" rtl="0" algn="l">
                        <a:spcBef>
                          <a:spcPts val="0"/>
                        </a:spcBef>
                        <a:spcAft>
                          <a:spcPts val="0"/>
                        </a:spcAft>
                        <a:buNone/>
                      </a:pPr>
                      <a:r>
                        <a:rPr b="1" lang="en">
                          <a:latin typeface="Calibri"/>
                          <a:ea typeface="Calibri"/>
                          <a:cs typeface="Calibri"/>
                          <a:sym typeface="Calibri"/>
                        </a:rPr>
                        <a:t>“Reading Rope” </a:t>
                      </a:r>
                      <a:r>
                        <a:rPr b="1" lang="en">
                          <a:latin typeface="Calibri"/>
                          <a:ea typeface="Calibri"/>
                          <a:cs typeface="Calibri"/>
                          <a:sym typeface="Calibri"/>
                        </a:rPr>
                        <a:t>Strand</a:t>
                      </a:r>
                      <a:r>
                        <a:rPr b="1" lang="en">
                          <a:latin typeface="Calibri"/>
                          <a:ea typeface="Calibri"/>
                          <a:cs typeface="Calibri"/>
                          <a:sym typeface="Calibri"/>
                        </a:rPr>
                        <a:t>:</a:t>
                      </a:r>
                      <a:endParaRPr b="1">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0" lvl="0" marL="0" rtl="0" algn="just">
                        <a:spcBef>
                          <a:spcPts val="0"/>
                        </a:spcBef>
                        <a:spcAft>
                          <a:spcPts val="0"/>
                        </a:spcAft>
                        <a:buClr>
                          <a:schemeClr val="dk1"/>
                        </a:buClr>
                        <a:buSzPts val="1100"/>
                        <a:buFont typeface="Arial"/>
                        <a:buNone/>
                      </a:pPr>
                      <a:r>
                        <a:rPr lang="en" sz="1200">
                          <a:latin typeface="Calibri"/>
                          <a:ea typeface="Calibri"/>
                          <a:cs typeface="Calibri"/>
                          <a:sym typeface="Calibri"/>
                        </a:rPr>
                        <a:t>Phonics</a:t>
                      </a:r>
                      <a:endParaRPr sz="1200">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r>
            </a:tbl>
          </a:graphicData>
        </a:graphic>
      </p:graphicFrame>
      <p:graphicFrame>
        <p:nvGraphicFramePr>
          <p:cNvPr id="57" name="Google Shape;57;p13"/>
          <p:cNvGraphicFramePr/>
          <p:nvPr/>
        </p:nvGraphicFramePr>
        <p:xfrm>
          <a:off x="494150" y="3159413"/>
          <a:ext cx="3000000" cy="3000000"/>
        </p:xfrm>
        <a:graphic>
          <a:graphicData uri="http://schemas.openxmlformats.org/drawingml/2006/table">
            <a:tbl>
              <a:tblPr>
                <a:noFill/>
                <a:tableStyleId>{7FA37105-941F-4BEA-AB31-CD77AC2A912A}</a:tableStyleId>
              </a:tblPr>
              <a:tblGrid>
                <a:gridCol w="1212225"/>
                <a:gridCol w="5571875"/>
              </a:tblGrid>
              <a:tr h="235600">
                <a:tc rowSpan="2">
                  <a:txBody>
                    <a:bodyPr/>
                    <a:lstStyle/>
                    <a:p>
                      <a:pPr indent="0" lvl="0" marL="0" marR="0" rtl="0" algn="l">
                        <a:lnSpc>
                          <a:spcPct val="100000"/>
                        </a:lnSpc>
                        <a:spcBef>
                          <a:spcPts val="0"/>
                        </a:spcBef>
                        <a:spcAft>
                          <a:spcPts val="0"/>
                        </a:spcAft>
                        <a:buNone/>
                      </a:pPr>
                      <a:r>
                        <a:rPr b="1" lang="en">
                          <a:latin typeface="Calibri"/>
                          <a:ea typeface="Calibri"/>
                          <a:cs typeface="Calibri"/>
                          <a:sym typeface="Calibri"/>
                        </a:rPr>
                        <a:t>Materials</a:t>
                      </a:r>
                      <a:r>
                        <a:rPr lang="en">
                          <a:latin typeface="Calibri"/>
                          <a:ea typeface="Calibri"/>
                          <a:cs typeface="Calibri"/>
                          <a:sym typeface="Calibri"/>
                        </a:rPr>
                        <a:t>:</a:t>
                      </a:r>
                      <a:endParaRPr>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 </a:t>
                      </a:r>
                      <a:r>
                        <a:rPr lang="en" sz="1100">
                          <a:solidFill>
                            <a:schemeClr val="dk1"/>
                          </a:solidFill>
                          <a:latin typeface="Calibri"/>
                          <a:ea typeface="Calibri"/>
                          <a:cs typeface="Calibri"/>
                          <a:sym typeface="Calibri"/>
                        </a:rPr>
                        <a:t>picture </a:t>
                      </a:r>
                      <a:r>
                        <a:rPr lang="en" sz="1100">
                          <a:solidFill>
                            <a:schemeClr val="dk1"/>
                          </a:solidFill>
                          <a:latin typeface="Calibri"/>
                          <a:ea typeface="Calibri"/>
                          <a:cs typeface="Calibri"/>
                          <a:sym typeface="Calibri"/>
                        </a:rPr>
                        <a:t>cards with objects that contain (ch, sh, th, wh)</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rPr lang="en" sz="1100">
                          <a:solidFill>
                            <a:schemeClr val="dk1"/>
                          </a:solidFill>
                          <a:latin typeface="Calibri"/>
                          <a:ea typeface="Calibri"/>
                          <a:cs typeface="Calibri"/>
                          <a:sym typeface="Calibri"/>
                        </a:rPr>
                        <a:t> *Label the digraphs on the card so the students can make a connection between picture, sound, and letters.</a:t>
                      </a:r>
                      <a:endParaRPr sz="1200">
                        <a:latin typeface="Calibri"/>
                        <a:ea typeface="Calibri"/>
                        <a:cs typeface="Calibri"/>
                        <a:sym typeface="Calibri"/>
                      </a:endParaRPr>
                    </a:p>
                  </a:txBody>
                  <a:tcPr marT="0" marB="0" marR="0" marL="0">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r>
              <a:tr h="235600">
                <a:tc vMerge="1"/>
                <a:tc>
                  <a:txBody>
                    <a:bodyPr/>
                    <a:lstStyle/>
                    <a:p>
                      <a:pPr indent="0" lvl="0" marL="457200" rtl="0" algn="l">
                        <a:spcBef>
                          <a:spcPts val="0"/>
                        </a:spcBef>
                        <a:spcAft>
                          <a:spcPts val="0"/>
                        </a:spcAft>
                        <a:buNone/>
                      </a:pPr>
                      <a:r>
                        <a:t/>
                      </a:r>
                      <a:endParaRPr sz="1200">
                        <a:latin typeface="Calibri"/>
                        <a:ea typeface="Calibri"/>
                        <a:cs typeface="Calibri"/>
                        <a:sym typeface="Calibri"/>
                      </a:endParaRPr>
                    </a:p>
                  </a:txBody>
                  <a:tcPr marT="0" marB="0" marR="0" marL="0">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r>
            </a:tbl>
          </a:graphicData>
        </a:graphic>
      </p:graphicFrame>
      <p:graphicFrame>
        <p:nvGraphicFramePr>
          <p:cNvPr id="58" name="Google Shape;58;p13"/>
          <p:cNvGraphicFramePr/>
          <p:nvPr/>
        </p:nvGraphicFramePr>
        <p:xfrm>
          <a:off x="466713" y="3763340"/>
          <a:ext cx="3000000" cy="3000000"/>
        </p:xfrm>
        <a:graphic>
          <a:graphicData uri="http://schemas.openxmlformats.org/drawingml/2006/table">
            <a:tbl>
              <a:tblPr>
                <a:noFill/>
                <a:tableStyleId>{7FA37105-941F-4BEA-AB31-CD77AC2A912A}</a:tableStyleId>
              </a:tblPr>
              <a:tblGrid>
                <a:gridCol w="1106650"/>
                <a:gridCol w="2872550"/>
                <a:gridCol w="2859775"/>
              </a:tblGrid>
              <a:tr h="1869325">
                <a:tc>
                  <a:txBody>
                    <a:bodyPr/>
                    <a:lstStyle/>
                    <a:p>
                      <a:pPr indent="0" lvl="0" marL="0" marR="0" rtl="0" algn="ctr">
                        <a:lnSpc>
                          <a:spcPct val="100000"/>
                        </a:lnSpc>
                        <a:spcBef>
                          <a:spcPts val="0"/>
                        </a:spcBef>
                        <a:spcAft>
                          <a:spcPts val="0"/>
                        </a:spcAft>
                        <a:buNone/>
                      </a:pPr>
                      <a:r>
                        <a:rPr b="1" lang="en">
                          <a:latin typeface="Calibri"/>
                          <a:ea typeface="Calibri"/>
                          <a:cs typeface="Calibri"/>
                          <a:sym typeface="Calibri"/>
                        </a:rPr>
                        <a:t>Description of Activity:</a:t>
                      </a:r>
                      <a:endParaRPr>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gridSpan="2">
                  <a:txBody>
                    <a:bodyPr/>
                    <a:lstStyle/>
                    <a:p>
                      <a:pPr indent="-304800" lvl="0" marL="9144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Tell the students that they are going to learn about four digraphs. Let them know that digraphs are two letters that produce one sound (I personally like to call them “the ‘h’ brothers). The letter h is in each of the digraphs we will learn about today. </a:t>
                      </a:r>
                      <a:endParaRPr sz="1100">
                        <a:solidFill>
                          <a:schemeClr val="dk1"/>
                        </a:solidFill>
                        <a:latin typeface="Calibri"/>
                        <a:ea typeface="Calibri"/>
                        <a:cs typeface="Calibri"/>
                        <a:sym typeface="Calibri"/>
                      </a:endParaRPr>
                    </a:p>
                    <a:p>
                      <a:pPr indent="-304800" lvl="0" marL="9144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Show them one picture card at a time. If students do not know the names of the pictures, tell them the names.</a:t>
                      </a:r>
                      <a:endParaRPr sz="1100">
                        <a:solidFill>
                          <a:schemeClr val="dk1"/>
                        </a:solidFill>
                        <a:latin typeface="Calibri"/>
                        <a:ea typeface="Calibri"/>
                        <a:cs typeface="Calibri"/>
                        <a:sym typeface="Calibri"/>
                      </a:endParaRPr>
                    </a:p>
                    <a:p>
                      <a:pPr indent="-304800" lvl="0" marL="9144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Next, display the cards nearby so the students can easily see and refer to them for the next part of the activity. </a:t>
                      </a:r>
                      <a:endParaRPr sz="1100">
                        <a:solidFill>
                          <a:schemeClr val="dk1"/>
                        </a:solidFill>
                        <a:latin typeface="Calibri"/>
                        <a:ea typeface="Calibri"/>
                        <a:cs typeface="Calibri"/>
                        <a:sym typeface="Calibri"/>
                      </a:endParaRPr>
                    </a:p>
                    <a:p>
                      <a:pPr indent="-304800" lvl="0" marL="9144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Now, tell the students that they will decode, or say the sounds, to make a word. Below are some words to display for decoding practice.</a:t>
                      </a:r>
                      <a:endParaRPr sz="1100">
                        <a:solidFill>
                          <a:schemeClr val="dk1"/>
                        </a:solidFill>
                        <a:latin typeface="Calibri"/>
                        <a:ea typeface="Calibri"/>
                        <a:cs typeface="Calibri"/>
                        <a:sym typeface="Calibri"/>
                      </a:endParaRPr>
                    </a:p>
                    <a:p>
                      <a:pPr indent="0" lvl="0" marL="914400" rtl="0" algn="just">
                        <a:spcBef>
                          <a:spcPts val="0"/>
                        </a:spcBef>
                        <a:spcAft>
                          <a:spcPts val="0"/>
                        </a:spcAft>
                        <a:buNone/>
                      </a:pPr>
                      <a:r>
                        <a:t/>
                      </a:r>
                      <a:endParaRPr sz="1200">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hMerge="1"/>
              </a:tr>
            </a:tbl>
          </a:graphicData>
        </a:graphic>
      </p:graphicFrame>
      <p:sp>
        <p:nvSpPr>
          <p:cNvPr id="59" name="Google Shape;59;p13"/>
          <p:cNvSpPr txBox="1"/>
          <p:nvPr/>
        </p:nvSpPr>
        <p:spPr>
          <a:xfrm>
            <a:off x="466663" y="2015450"/>
            <a:ext cx="6839100" cy="1077300"/>
          </a:xfrm>
          <a:prstGeom prst="rect">
            <a:avLst/>
          </a:prstGeom>
          <a:noFill/>
          <a:ln cap="flat" cmpd="sng" w="28575">
            <a:solidFill>
              <a:srgbClr val="9D90BB"/>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None/>
            </a:pPr>
            <a:r>
              <a:rPr b="1" lang="en">
                <a:solidFill>
                  <a:schemeClr val="dk1"/>
                </a:solidFill>
                <a:latin typeface="Calibri"/>
                <a:ea typeface="Calibri"/>
                <a:cs typeface="Calibri"/>
                <a:sym typeface="Calibri"/>
              </a:rPr>
              <a:t>Rationale</a:t>
            </a:r>
            <a:endParaRPr sz="1100">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The early ability to sound out words with success is a strong predictor of a student’s future ability in decoding (Lundberg, 1984). Students with weak decoding skills struggle to comprehend text. Decoding of words must be taught explicitly and must be practiced consistently. When students come upon an unfamiliar word in a text, it is best for students to decode the word using decoding strategies (saying sounds, blending, etc.).</a:t>
            </a:r>
            <a:endParaRPr sz="1200"/>
          </a:p>
        </p:txBody>
      </p:sp>
      <p:graphicFrame>
        <p:nvGraphicFramePr>
          <p:cNvPr id="60" name="Google Shape;60;p13"/>
          <p:cNvGraphicFramePr/>
          <p:nvPr/>
        </p:nvGraphicFramePr>
        <p:xfrm>
          <a:off x="457225" y="5896950"/>
          <a:ext cx="3000000" cy="3000000"/>
        </p:xfrm>
        <a:graphic>
          <a:graphicData uri="http://schemas.openxmlformats.org/drawingml/2006/table">
            <a:tbl>
              <a:tblPr>
                <a:noFill/>
                <a:tableStyleId>{AF432A37-0B68-4C3F-9445-206F77926679}</a:tableStyleId>
              </a:tblPr>
              <a:tblGrid>
                <a:gridCol w="1714500"/>
                <a:gridCol w="1714500"/>
                <a:gridCol w="1714500"/>
                <a:gridCol w="1714500"/>
              </a:tblGrid>
              <a:tr h="100000">
                <a:tc>
                  <a:txBody>
                    <a:bodyPr/>
                    <a:lstStyle/>
                    <a:p>
                      <a:pPr indent="0" lvl="0" marL="0" rtl="0" algn="ctr">
                        <a:spcBef>
                          <a:spcPts val="0"/>
                        </a:spcBef>
                        <a:spcAft>
                          <a:spcPts val="0"/>
                        </a:spcAft>
                        <a:buNone/>
                      </a:pPr>
                      <a:r>
                        <a:rPr lang="en" sz="1100">
                          <a:latin typeface="Calibri"/>
                          <a:ea typeface="Calibri"/>
                          <a:cs typeface="Calibri"/>
                          <a:sym typeface="Calibri"/>
                        </a:rPr>
                        <a:t>ch</a:t>
                      </a:r>
                      <a:endParaRPr sz="1100">
                        <a:latin typeface="Calibri"/>
                        <a:ea typeface="Calibri"/>
                        <a:cs typeface="Calibri"/>
                        <a:sym typeface="Calibri"/>
                      </a:endParaRPr>
                    </a:p>
                  </a:txBody>
                  <a:tcPr marT="63500" marB="63500" marR="63500" marL="63500">
                    <a:solidFill>
                      <a:srgbClr val="94D193"/>
                    </a:solidFill>
                  </a:tcPr>
                </a:tc>
                <a:tc>
                  <a:txBody>
                    <a:bodyPr/>
                    <a:lstStyle/>
                    <a:p>
                      <a:pPr indent="0" lvl="0" marL="0" rtl="0" algn="ctr">
                        <a:spcBef>
                          <a:spcPts val="0"/>
                        </a:spcBef>
                        <a:spcAft>
                          <a:spcPts val="0"/>
                        </a:spcAft>
                        <a:buNone/>
                      </a:pPr>
                      <a:r>
                        <a:rPr lang="en" sz="1100">
                          <a:latin typeface="Calibri"/>
                          <a:ea typeface="Calibri"/>
                          <a:cs typeface="Calibri"/>
                          <a:sym typeface="Calibri"/>
                        </a:rPr>
                        <a:t>sh</a:t>
                      </a:r>
                      <a:endParaRPr sz="1100">
                        <a:latin typeface="Calibri"/>
                        <a:ea typeface="Calibri"/>
                        <a:cs typeface="Calibri"/>
                        <a:sym typeface="Calibri"/>
                      </a:endParaRPr>
                    </a:p>
                  </a:txBody>
                  <a:tcPr marT="63500" marB="63500" marR="63500" marL="63500">
                    <a:solidFill>
                      <a:srgbClr val="94D193"/>
                    </a:solidFill>
                  </a:tcPr>
                </a:tc>
                <a:tc>
                  <a:txBody>
                    <a:bodyPr/>
                    <a:lstStyle/>
                    <a:p>
                      <a:pPr indent="0" lvl="0" marL="0" rtl="0" algn="ctr">
                        <a:spcBef>
                          <a:spcPts val="0"/>
                        </a:spcBef>
                        <a:spcAft>
                          <a:spcPts val="0"/>
                        </a:spcAft>
                        <a:buNone/>
                      </a:pPr>
                      <a:r>
                        <a:rPr lang="en" sz="1100">
                          <a:latin typeface="Calibri"/>
                          <a:ea typeface="Calibri"/>
                          <a:cs typeface="Calibri"/>
                          <a:sym typeface="Calibri"/>
                        </a:rPr>
                        <a:t>th</a:t>
                      </a:r>
                      <a:endParaRPr sz="1100">
                        <a:latin typeface="Calibri"/>
                        <a:ea typeface="Calibri"/>
                        <a:cs typeface="Calibri"/>
                        <a:sym typeface="Calibri"/>
                      </a:endParaRPr>
                    </a:p>
                  </a:txBody>
                  <a:tcPr marT="63500" marB="63500" marR="63500" marL="63500">
                    <a:solidFill>
                      <a:srgbClr val="94D193"/>
                    </a:solidFill>
                  </a:tcPr>
                </a:tc>
                <a:tc>
                  <a:txBody>
                    <a:bodyPr/>
                    <a:lstStyle/>
                    <a:p>
                      <a:pPr indent="0" lvl="0" marL="0" rtl="0" algn="ctr">
                        <a:spcBef>
                          <a:spcPts val="0"/>
                        </a:spcBef>
                        <a:spcAft>
                          <a:spcPts val="0"/>
                        </a:spcAft>
                        <a:buNone/>
                      </a:pPr>
                      <a:r>
                        <a:rPr lang="en" sz="1100">
                          <a:latin typeface="Calibri"/>
                          <a:ea typeface="Calibri"/>
                          <a:cs typeface="Calibri"/>
                          <a:sym typeface="Calibri"/>
                        </a:rPr>
                        <a:t>wh</a:t>
                      </a:r>
                      <a:endParaRPr sz="1100">
                        <a:latin typeface="Calibri"/>
                        <a:ea typeface="Calibri"/>
                        <a:cs typeface="Calibri"/>
                        <a:sym typeface="Calibri"/>
                      </a:endParaRPr>
                    </a:p>
                  </a:txBody>
                  <a:tcPr marT="63500" marB="63500" marR="63500" marL="63500">
                    <a:solidFill>
                      <a:srgbClr val="94D193"/>
                    </a:solidFill>
                  </a:tcPr>
                </a:tc>
              </a:tr>
              <a:tr h="12700">
                <a:tc>
                  <a:txBody>
                    <a:bodyPr/>
                    <a:lstStyle/>
                    <a:p>
                      <a:pPr indent="0" lvl="0" marL="0" rtl="0" algn="l">
                        <a:spcBef>
                          <a:spcPts val="0"/>
                        </a:spcBef>
                        <a:spcAft>
                          <a:spcPts val="0"/>
                        </a:spcAft>
                        <a:buNone/>
                      </a:pPr>
                      <a:r>
                        <a:rPr lang="en" sz="1100">
                          <a:latin typeface="Calibri"/>
                          <a:ea typeface="Calibri"/>
                          <a:cs typeface="Calibri"/>
                          <a:sym typeface="Calibri"/>
                        </a:rPr>
                        <a:t>chat</a:t>
                      </a:r>
                      <a:endParaRPr sz="1100">
                        <a:latin typeface="Calibri"/>
                        <a:ea typeface="Calibri"/>
                        <a:cs typeface="Calibri"/>
                        <a:sym typeface="Calibri"/>
                      </a:endParaRPr>
                    </a:p>
                    <a:p>
                      <a:pPr indent="0" lvl="0" marL="0" rtl="0" algn="l">
                        <a:spcBef>
                          <a:spcPts val="0"/>
                        </a:spcBef>
                        <a:spcAft>
                          <a:spcPts val="0"/>
                        </a:spcAft>
                        <a:buNone/>
                      </a:pPr>
                      <a:r>
                        <a:rPr lang="en" sz="1100">
                          <a:latin typeface="Calibri"/>
                          <a:ea typeface="Calibri"/>
                          <a:cs typeface="Calibri"/>
                          <a:sym typeface="Calibri"/>
                        </a:rPr>
                        <a:t>chest</a:t>
                      </a:r>
                      <a:endParaRPr sz="1100">
                        <a:latin typeface="Calibri"/>
                        <a:ea typeface="Calibri"/>
                        <a:cs typeface="Calibri"/>
                        <a:sym typeface="Calibri"/>
                      </a:endParaRPr>
                    </a:p>
                    <a:p>
                      <a:pPr indent="0" lvl="0" marL="0" rtl="0" algn="l">
                        <a:spcBef>
                          <a:spcPts val="0"/>
                        </a:spcBef>
                        <a:spcAft>
                          <a:spcPts val="0"/>
                        </a:spcAft>
                        <a:buNone/>
                      </a:pPr>
                      <a:r>
                        <a:rPr lang="en" sz="1100">
                          <a:latin typeface="Calibri"/>
                          <a:ea typeface="Calibri"/>
                          <a:cs typeface="Calibri"/>
                          <a:sym typeface="Calibri"/>
                        </a:rPr>
                        <a:t>chip</a:t>
                      </a:r>
                      <a:endParaRPr sz="1100">
                        <a:latin typeface="Calibri"/>
                        <a:ea typeface="Calibri"/>
                        <a:cs typeface="Calibri"/>
                        <a:sym typeface="Calibri"/>
                      </a:endParaRPr>
                    </a:p>
                    <a:p>
                      <a:pPr indent="0" lvl="0" marL="0" rtl="0" algn="l">
                        <a:spcBef>
                          <a:spcPts val="0"/>
                        </a:spcBef>
                        <a:spcAft>
                          <a:spcPts val="0"/>
                        </a:spcAft>
                        <a:buNone/>
                      </a:pPr>
                      <a:r>
                        <a:rPr lang="en" sz="1100">
                          <a:latin typeface="Calibri"/>
                          <a:ea typeface="Calibri"/>
                          <a:cs typeface="Calibri"/>
                          <a:sym typeface="Calibri"/>
                        </a:rPr>
                        <a:t>rich</a:t>
                      </a:r>
                      <a:endParaRPr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lang="en" sz="1100">
                          <a:latin typeface="Calibri"/>
                          <a:ea typeface="Calibri"/>
                          <a:cs typeface="Calibri"/>
                          <a:sym typeface="Calibri"/>
                        </a:rPr>
                        <a:t>shop </a:t>
                      </a:r>
                      <a:endParaRPr sz="1100">
                        <a:latin typeface="Calibri"/>
                        <a:ea typeface="Calibri"/>
                        <a:cs typeface="Calibri"/>
                        <a:sym typeface="Calibri"/>
                      </a:endParaRPr>
                    </a:p>
                    <a:p>
                      <a:pPr indent="0" lvl="0" marL="0" rtl="0" algn="l">
                        <a:spcBef>
                          <a:spcPts val="0"/>
                        </a:spcBef>
                        <a:spcAft>
                          <a:spcPts val="0"/>
                        </a:spcAft>
                        <a:buNone/>
                      </a:pPr>
                      <a:r>
                        <a:rPr lang="en" sz="1100">
                          <a:latin typeface="Calibri"/>
                          <a:ea typeface="Calibri"/>
                          <a:cs typeface="Calibri"/>
                          <a:sym typeface="Calibri"/>
                        </a:rPr>
                        <a:t>shed</a:t>
                      </a:r>
                      <a:endParaRPr sz="1100">
                        <a:latin typeface="Calibri"/>
                        <a:ea typeface="Calibri"/>
                        <a:cs typeface="Calibri"/>
                        <a:sym typeface="Calibri"/>
                      </a:endParaRPr>
                    </a:p>
                    <a:p>
                      <a:pPr indent="0" lvl="0" marL="0" rtl="0" algn="l">
                        <a:spcBef>
                          <a:spcPts val="0"/>
                        </a:spcBef>
                        <a:spcAft>
                          <a:spcPts val="0"/>
                        </a:spcAft>
                        <a:buNone/>
                      </a:pPr>
                      <a:r>
                        <a:rPr lang="en" sz="1100">
                          <a:latin typeface="Calibri"/>
                          <a:ea typeface="Calibri"/>
                          <a:cs typeface="Calibri"/>
                          <a:sym typeface="Calibri"/>
                        </a:rPr>
                        <a:t>fish</a:t>
                      </a:r>
                      <a:endParaRPr sz="1100">
                        <a:latin typeface="Calibri"/>
                        <a:ea typeface="Calibri"/>
                        <a:cs typeface="Calibri"/>
                        <a:sym typeface="Calibri"/>
                      </a:endParaRPr>
                    </a:p>
                    <a:p>
                      <a:pPr indent="0" lvl="0" marL="0" rtl="0" algn="l">
                        <a:spcBef>
                          <a:spcPts val="0"/>
                        </a:spcBef>
                        <a:spcAft>
                          <a:spcPts val="0"/>
                        </a:spcAft>
                        <a:buNone/>
                      </a:pPr>
                      <a:r>
                        <a:rPr lang="en" sz="1100">
                          <a:latin typeface="Calibri"/>
                          <a:ea typeface="Calibri"/>
                          <a:cs typeface="Calibri"/>
                          <a:sym typeface="Calibri"/>
                        </a:rPr>
                        <a:t>dash</a:t>
                      </a:r>
                      <a:endParaRPr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lang="en" sz="1100">
                          <a:latin typeface="Calibri"/>
                          <a:ea typeface="Calibri"/>
                          <a:cs typeface="Calibri"/>
                          <a:sym typeface="Calibri"/>
                        </a:rPr>
                        <a:t>cloth</a:t>
                      </a:r>
                      <a:endParaRPr sz="1100">
                        <a:latin typeface="Calibri"/>
                        <a:ea typeface="Calibri"/>
                        <a:cs typeface="Calibri"/>
                        <a:sym typeface="Calibri"/>
                      </a:endParaRPr>
                    </a:p>
                    <a:p>
                      <a:pPr indent="0" lvl="0" marL="0" rtl="0" algn="l">
                        <a:spcBef>
                          <a:spcPts val="0"/>
                        </a:spcBef>
                        <a:spcAft>
                          <a:spcPts val="0"/>
                        </a:spcAft>
                        <a:buNone/>
                      </a:pPr>
                      <a:r>
                        <a:rPr lang="en" sz="1100">
                          <a:latin typeface="Calibri"/>
                          <a:ea typeface="Calibri"/>
                          <a:cs typeface="Calibri"/>
                          <a:sym typeface="Calibri"/>
                        </a:rPr>
                        <a:t>with</a:t>
                      </a:r>
                      <a:endParaRPr sz="1100">
                        <a:latin typeface="Calibri"/>
                        <a:ea typeface="Calibri"/>
                        <a:cs typeface="Calibri"/>
                        <a:sym typeface="Calibri"/>
                      </a:endParaRPr>
                    </a:p>
                    <a:p>
                      <a:pPr indent="0" lvl="0" marL="0" rtl="0" algn="l">
                        <a:spcBef>
                          <a:spcPts val="0"/>
                        </a:spcBef>
                        <a:spcAft>
                          <a:spcPts val="0"/>
                        </a:spcAft>
                        <a:buNone/>
                      </a:pPr>
                      <a:r>
                        <a:rPr lang="en" sz="1100">
                          <a:latin typeface="Calibri"/>
                          <a:ea typeface="Calibri"/>
                          <a:cs typeface="Calibri"/>
                          <a:sym typeface="Calibri"/>
                        </a:rPr>
                        <a:t>thimble</a:t>
                      </a:r>
                      <a:endParaRPr sz="1100">
                        <a:latin typeface="Calibri"/>
                        <a:ea typeface="Calibri"/>
                        <a:cs typeface="Calibri"/>
                        <a:sym typeface="Calibri"/>
                      </a:endParaRPr>
                    </a:p>
                    <a:p>
                      <a:pPr indent="0" lvl="0" marL="0" rtl="0" algn="l">
                        <a:spcBef>
                          <a:spcPts val="0"/>
                        </a:spcBef>
                        <a:spcAft>
                          <a:spcPts val="0"/>
                        </a:spcAft>
                        <a:buNone/>
                      </a:pPr>
                      <a:r>
                        <a:rPr lang="en" sz="1100">
                          <a:latin typeface="Calibri"/>
                          <a:ea typeface="Calibri"/>
                          <a:cs typeface="Calibri"/>
                          <a:sym typeface="Calibri"/>
                        </a:rPr>
                        <a:t>path</a:t>
                      </a:r>
                      <a:endParaRPr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lang="en" sz="1100">
                          <a:latin typeface="Calibri"/>
                          <a:ea typeface="Calibri"/>
                          <a:cs typeface="Calibri"/>
                          <a:sym typeface="Calibri"/>
                        </a:rPr>
                        <a:t>whip</a:t>
                      </a:r>
                      <a:endParaRPr sz="1100">
                        <a:latin typeface="Calibri"/>
                        <a:ea typeface="Calibri"/>
                        <a:cs typeface="Calibri"/>
                        <a:sym typeface="Calibri"/>
                      </a:endParaRPr>
                    </a:p>
                    <a:p>
                      <a:pPr indent="0" lvl="0" marL="0" rtl="0" algn="l">
                        <a:spcBef>
                          <a:spcPts val="0"/>
                        </a:spcBef>
                        <a:spcAft>
                          <a:spcPts val="0"/>
                        </a:spcAft>
                        <a:buNone/>
                      </a:pPr>
                      <a:r>
                        <a:rPr lang="en" sz="1100">
                          <a:latin typeface="Calibri"/>
                          <a:ea typeface="Calibri"/>
                          <a:cs typeface="Calibri"/>
                          <a:sym typeface="Calibri"/>
                        </a:rPr>
                        <a:t>whisk</a:t>
                      </a:r>
                      <a:endParaRPr sz="1100">
                        <a:latin typeface="Calibri"/>
                        <a:ea typeface="Calibri"/>
                        <a:cs typeface="Calibri"/>
                        <a:sym typeface="Calibri"/>
                      </a:endParaRPr>
                    </a:p>
                    <a:p>
                      <a:pPr indent="0" lvl="0" marL="0" rtl="0" algn="l">
                        <a:spcBef>
                          <a:spcPts val="0"/>
                        </a:spcBef>
                        <a:spcAft>
                          <a:spcPts val="0"/>
                        </a:spcAft>
                        <a:buNone/>
                      </a:pPr>
                      <a:r>
                        <a:rPr lang="en" sz="1100">
                          <a:latin typeface="Calibri"/>
                          <a:ea typeface="Calibri"/>
                          <a:cs typeface="Calibri"/>
                          <a:sym typeface="Calibri"/>
                        </a:rPr>
                        <a:t>whale</a:t>
                      </a:r>
                      <a:endParaRPr sz="1100">
                        <a:latin typeface="Calibri"/>
                        <a:ea typeface="Calibri"/>
                        <a:cs typeface="Calibri"/>
                        <a:sym typeface="Calibri"/>
                      </a:endParaRPr>
                    </a:p>
                    <a:p>
                      <a:pPr indent="0" lvl="0" marL="0" rtl="0" algn="l">
                        <a:spcBef>
                          <a:spcPts val="0"/>
                        </a:spcBef>
                        <a:spcAft>
                          <a:spcPts val="0"/>
                        </a:spcAft>
                        <a:buNone/>
                      </a:pPr>
                      <a:r>
                        <a:rPr lang="en" sz="1100">
                          <a:latin typeface="Calibri"/>
                          <a:ea typeface="Calibri"/>
                          <a:cs typeface="Calibri"/>
                          <a:sym typeface="Calibri"/>
                        </a:rPr>
                        <a:t>white</a:t>
                      </a:r>
                      <a:endParaRPr sz="1100">
                        <a:latin typeface="Calibri"/>
                        <a:ea typeface="Calibri"/>
                        <a:cs typeface="Calibri"/>
                        <a:sym typeface="Calibri"/>
                      </a:endParaRPr>
                    </a:p>
                  </a:txBody>
                  <a:tcPr marT="63500" marB="63500" marR="63500" marL="63500"/>
                </a:tc>
              </a:tr>
            </a:tbl>
          </a:graphicData>
        </a:graphic>
      </p:graphicFrame>
      <p:graphicFrame>
        <p:nvGraphicFramePr>
          <p:cNvPr id="61" name="Google Shape;61;p13"/>
          <p:cNvGraphicFramePr/>
          <p:nvPr/>
        </p:nvGraphicFramePr>
        <p:xfrm>
          <a:off x="457813" y="7593420"/>
          <a:ext cx="3000000" cy="3000000"/>
        </p:xfrm>
        <a:graphic>
          <a:graphicData uri="http://schemas.openxmlformats.org/drawingml/2006/table">
            <a:tbl>
              <a:tblPr>
                <a:noFill/>
                <a:tableStyleId>{AF432A37-0B68-4C3F-9445-206F77926679}</a:tableStyleId>
              </a:tblPr>
              <a:tblGrid>
                <a:gridCol w="619750"/>
                <a:gridCol w="523875"/>
                <a:gridCol w="504825"/>
                <a:gridCol w="457200"/>
                <a:gridCol w="533400"/>
                <a:gridCol w="528325"/>
                <a:gridCol w="528325"/>
                <a:gridCol w="528325"/>
                <a:gridCol w="528325"/>
                <a:gridCol w="528325"/>
                <a:gridCol w="528325"/>
                <a:gridCol w="561975"/>
                <a:gridCol w="485775"/>
              </a:tblGrid>
              <a:tr h="426225">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63500" marB="63500" marR="63500" marL="63500">
                    <a:solidFill>
                      <a:srgbClr val="94D193"/>
                    </a:solidFill>
                  </a:tcPr>
                </a:tc>
                <a:tc>
                  <a:txBody>
                    <a:bodyPr/>
                    <a:lstStyle/>
                    <a:p>
                      <a:pPr indent="0" lvl="0" marL="0" rtl="0" algn="l">
                        <a:spcBef>
                          <a:spcPts val="0"/>
                        </a:spcBef>
                        <a:spcAft>
                          <a:spcPts val="0"/>
                        </a:spcAft>
                        <a:buClr>
                          <a:schemeClr val="dk1"/>
                        </a:buClr>
                        <a:buSzPts val="1100"/>
                        <a:buFont typeface="Arial"/>
                        <a:buNone/>
                      </a:pPr>
                      <a:r>
                        <a:rPr b="1" lang="en" sz="900">
                          <a:solidFill>
                            <a:schemeClr val="dk1"/>
                          </a:solidFill>
                          <a:latin typeface="Calibri"/>
                          <a:ea typeface="Calibri"/>
                          <a:cs typeface="Calibri"/>
                          <a:sym typeface="Calibri"/>
                        </a:rPr>
                        <a:t>Student Names</a:t>
                      </a:r>
                      <a:endParaRPr/>
                    </a:p>
                  </a:txBody>
                  <a:tcPr marT="63500" marB="63500" marR="63500" marL="63500">
                    <a:solidFill>
                      <a:srgbClr val="94D193"/>
                    </a:solidFill>
                  </a:tcPr>
                </a:tc>
                <a:tc>
                  <a:txBody>
                    <a:bodyPr/>
                    <a:lstStyle/>
                    <a:p>
                      <a:pPr indent="0" lvl="0" marL="0" rtl="0" algn="l">
                        <a:spcBef>
                          <a:spcPts val="0"/>
                        </a:spcBef>
                        <a:spcAft>
                          <a:spcPts val="0"/>
                        </a:spcAft>
                        <a:buNone/>
                      </a:pPr>
                      <a:r>
                        <a:t/>
                      </a:r>
                      <a:endParaRPr/>
                    </a:p>
                  </a:txBody>
                  <a:tcPr marT="63500" marB="63500" marR="63500" marL="63500">
                    <a:solidFill>
                      <a:srgbClr val="94D193"/>
                    </a:solidFill>
                  </a:tcPr>
                </a:tc>
                <a:tc>
                  <a:txBody>
                    <a:bodyPr/>
                    <a:lstStyle/>
                    <a:p>
                      <a:pPr indent="0" lvl="0" marL="0" rtl="0" algn="l">
                        <a:spcBef>
                          <a:spcPts val="0"/>
                        </a:spcBef>
                        <a:spcAft>
                          <a:spcPts val="0"/>
                        </a:spcAft>
                        <a:buNone/>
                      </a:pPr>
                      <a:r>
                        <a:t/>
                      </a:r>
                      <a:endParaRPr/>
                    </a:p>
                  </a:txBody>
                  <a:tcPr marT="63500" marB="63500" marR="63500" marL="63500">
                    <a:solidFill>
                      <a:srgbClr val="94D193"/>
                    </a:solidFill>
                  </a:tcPr>
                </a:tc>
                <a:tc>
                  <a:txBody>
                    <a:bodyPr/>
                    <a:lstStyle/>
                    <a:p>
                      <a:pPr indent="0" lvl="0" marL="0" rtl="0" algn="l">
                        <a:spcBef>
                          <a:spcPts val="0"/>
                        </a:spcBef>
                        <a:spcAft>
                          <a:spcPts val="0"/>
                        </a:spcAft>
                        <a:buNone/>
                      </a:pPr>
                      <a:r>
                        <a:t/>
                      </a:r>
                      <a:endParaRPr/>
                    </a:p>
                  </a:txBody>
                  <a:tcPr marT="63500" marB="63500" marR="63500" marL="63500">
                    <a:solidFill>
                      <a:srgbClr val="94D193"/>
                    </a:solidFill>
                  </a:tcPr>
                </a:tc>
                <a:tc>
                  <a:txBody>
                    <a:bodyPr/>
                    <a:lstStyle/>
                    <a:p>
                      <a:pPr indent="0" lvl="0" marL="0" rtl="0" algn="l">
                        <a:spcBef>
                          <a:spcPts val="0"/>
                        </a:spcBef>
                        <a:spcAft>
                          <a:spcPts val="0"/>
                        </a:spcAft>
                        <a:buNone/>
                      </a:pPr>
                      <a:r>
                        <a:t/>
                      </a:r>
                      <a:endParaRPr/>
                    </a:p>
                  </a:txBody>
                  <a:tcPr marT="63500" marB="63500" marR="63500" marL="63500">
                    <a:solidFill>
                      <a:srgbClr val="94D193"/>
                    </a:solidFill>
                  </a:tcPr>
                </a:tc>
                <a:tc>
                  <a:txBody>
                    <a:bodyPr/>
                    <a:lstStyle/>
                    <a:p>
                      <a:pPr indent="0" lvl="0" marL="0" rtl="0" algn="l">
                        <a:spcBef>
                          <a:spcPts val="0"/>
                        </a:spcBef>
                        <a:spcAft>
                          <a:spcPts val="0"/>
                        </a:spcAft>
                        <a:buNone/>
                      </a:pPr>
                      <a:r>
                        <a:t/>
                      </a:r>
                      <a:endParaRPr/>
                    </a:p>
                  </a:txBody>
                  <a:tcPr marT="63500" marB="63500" marR="63500" marL="63500">
                    <a:solidFill>
                      <a:srgbClr val="94D193"/>
                    </a:solidFill>
                  </a:tcPr>
                </a:tc>
                <a:tc>
                  <a:txBody>
                    <a:bodyPr/>
                    <a:lstStyle/>
                    <a:p>
                      <a:pPr indent="0" lvl="0" marL="0" rtl="0" algn="l">
                        <a:spcBef>
                          <a:spcPts val="0"/>
                        </a:spcBef>
                        <a:spcAft>
                          <a:spcPts val="0"/>
                        </a:spcAft>
                        <a:buNone/>
                      </a:pPr>
                      <a:r>
                        <a:t/>
                      </a:r>
                      <a:endParaRPr/>
                    </a:p>
                  </a:txBody>
                  <a:tcPr marT="63500" marB="63500" marR="63500" marL="63500">
                    <a:solidFill>
                      <a:srgbClr val="94D193"/>
                    </a:solidFill>
                  </a:tcPr>
                </a:tc>
                <a:tc>
                  <a:txBody>
                    <a:bodyPr/>
                    <a:lstStyle/>
                    <a:p>
                      <a:pPr indent="0" lvl="0" marL="0" rtl="0" algn="l">
                        <a:spcBef>
                          <a:spcPts val="0"/>
                        </a:spcBef>
                        <a:spcAft>
                          <a:spcPts val="0"/>
                        </a:spcAft>
                        <a:buNone/>
                      </a:pPr>
                      <a:r>
                        <a:t/>
                      </a:r>
                      <a:endParaRPr/>
                    </a:p>
                  </a:txBody>
                  <a:tcPr marT="63500" marB="63500" marR="63500" marL="63500">
                    <a:solidFill>
                      <a:srgbClr val="94D193"/>
                    </a:solidFill>
                  </a:tcPr>
                </a:tc>
                <a:tc>
                  <a:txBody>
                    <a:bodyPr/>
                    <a:lstStyle/>
                    <a:p>
                      <a:pPr indent="0" lvl="0" marL="0" rtl="0" algn="l">
                        <a:spcBef>
                          <a:spcPts val="0"/>
                        </a:spcBef>
                        <a:spcAft>
                          <a:spcPts val="0"/>
                        </a:spcAft>
                        <a:buNone/>
                      </a:pPr>
                      <a:r>
                        <a:t/>
                      </a:r>
                      <a:endParaRPr/>
                    </a:p>
                  </a:txBody>
                  <a:tcPr marT="63500" marB="63500" marR="63500" marL="63500">
                    <a:solidFill>
                      <a:srgbClr val="94D193"/>
                    </a:solidFill>
                  </a:tcPr>
                </a:tc>
                <a:tc>
                  <a:txBody>
                    <a:bodyPr/>
                    <a:lstStyle/>
                    <a:p>
                      <a:pPr indent="0" lvl="0" marL="0" rtl="0" algn="l">
                        <a:spcBef>
                          <a:spcPts val="0"/>
                        </a:spcBef>
                        <a:spcAft>
                          <a:spcPts val="0"/>
                        </a:spcAft>
                        <a:buNone/>
                      </a:pPr>
                      <a:r>
                        <a:t/>
                      </a:r>
                      <a:endParaRPr/>
                    </a:p>
                  </a:txBody>
                  <a:tcPr marT="63500" marB="63500" marR="63500" marL="63500">
                    <a:solidFill>
                      <a:srgbClr val="94D193"/>
                    </a:solidFill>
                  </a:tcPr>
                </a:tc>
                <a:tc>
                  <a:txBody>
                    <a:bodyPr/>
                    <a:lstStyle/>
                    <a:p>
                      <a:pPr indent="0" lvl="0" marL="0" rtl="0" algn="l">
                        <a:spcBef>
                          <a:spcPts val="0"/>
                        </a:spcBef>
                        <a:spcAft>
                          <a:spcPts val="0"/>
                        </a:spcAft>
                        <a:buNone/>
                      </a:pPr>
                      <a:r>
                        <a:t/>
                      </a:r>
                      <a:endParaRPr/>
                    </a:p>
                  </a:txBody>
                  <a:tcPr marT="63500" marB="63500" marR="63500" marL="63500">
                    <a:solidFill>
                      <a:srgbClr val="94D193"/>
                    </a:solidFill>
                  </a:tcPr>
                </a:tc>
                <a:tc>
                  <a:txBody>
                    <a:bodyPr/>
                    <a:lstStyle/>
                    <a:p>
                      <a:pPr indent="0" lvl="0" marL="0" rtl="0" algn="l">
                        <a:spcBef>
                          <a:spcPts val="0"/>
                        </a:spcBef>
                        <a:spcAft>
                          <a:spcPts val="0"/>
                        </a:spcAft>
                        <a:buNone/>
                      </a:pPr>
                      <a:r>
                        <a:t/>
                      </a:r>
                      <a:endParaRPr/>
                    </a:p>
                  </a:txBody>
                  <a:tcPr marT="63500" marB="63500" marR="63500" marL="63500">
                    <a:solidFill>
                      <a:srgbClr val="94D193"/>
                    </a:solidFill>
                  </a:tcPr>
                </a:tc>
              </a:tr>
              <a:tr h="363975">
                <a:tc>
                  <a:txBody>
                    <a:bodyPr/>
                    <a:lstStyle/>
                    <a:p>
                      <a:pPr indent="0" lvl="0" marL="0" rtl="0" algn="l">
                        <a:spcBef>
                          <a:spcPts val="0"/>
                        </a:spcBef>
                        <a:spcAft>
                          <a:spcPts val="0"/>
                        </a:spcAft>
                        <a:buNone/>
                      </a:pPr>
                      <a:r>
                        <a:rPr b="1" lang="en" sz="800">
                          <a:latin typeface="Calibri"/>
                          <a:ea typeface="Calibri"/>
                          <a:cs typeface="Calibri"/>
                          <a:sym typeface="Calibri"/>
                        </a:rPr>
                        <a:t>ch</a:t>
                      </a:r>
                      <a:endParaRPr b="1" sz="800">
                        <a:latin typeface="Calibri"/>
                        <a:ea typeface="Calibri"/>
                        <a:cs typeface="Calibri"/>
                        <a:sym typeface="Calibri"/>
                      </a:endParaRPr>
                    </a:p>
                  </a:txBody>
                  <a:tcPr marT="63500" marB="63500" marR="63500" marL="63500">
                    <a:solidFill>
                      <a:srgbClr val="F3F3F3"/>
                    </a:solidFill>
                  </a:tcPr>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tc>
              </a:tr>
              <a:tr h="318975">
                <a:tc>
                  <a:txBody>
                    <a:bodyPr/>
                    <a:lstStyle/>
                    <a:p>
                      <a:pPr indent="0" lvl="0" marL="0" rtl="0" algn="l">
                        <a:spcBef>
                          <a:spcPts val="0"/>
                        </a:spcBef>
                        <a:spcAft>
                          <a:spcPts val="0"/>
                        </a:spcAft>
                        <a:buNone/>
                      </a:pPr>
                      <a:r>
                        <a:rPr b="1" lang="en" sz="800">
                          <a:latin typeface="Calibri"/>
                          <a:ea typeface="Calibri"/>
                          <a:cs typeface="Calibri"/>
                          <a:sym typeface="Calibri"/>
                        </a:rPr>
                        <a:t>sh</a:t>
                      </a:r>
                      <a:endParaRPr b="1" sz="600">
                        <a:latin typeface="Calibri"/>
                        <a:ea typeface="Calibri"/>
                        <a:cs typeface="Calibri"/>
                        <a:sym typeface="Calibri"/>
                      </a:endParaRPr>
                    </a:p>
                  </a:txBody>
                  <a:tcPr marT="63500" marB="63500" marR="63500" marL="63500">
                    <a:solidFill>
                      <a:srgbClr val="F3F3F3"/>
                    </a:solidFill>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r>
              <a:tr h="318975">
                <a:tc>
                  <a:txBody>
                    <a:bodyPr/>
                    <a:lstStyle/>
                    <a:p>
                      <a:pPr indent="0" lvl="0" marL="0" rtl="0" algn="l">
                        <a:spcBef>
                          <a:spcPts val="0"/>
                        </a:spcBef>
                        <a:spcAft>
                          <a:spcPts val="0"/>
                        </a:spcAft>
                        <a:buNone/>
                      </a:pPr>
                      <a:r>
                        <a:rPr b="1" lang="en" sz="800">
                          <a:latin typeface="Calibri"/>
                          <a:ea typeface="Calibri"/>
                          <a:cs typeface="Calibri"/>
                          <a:sym typeface="Calibri"/>
                        </a:rPr>
                        <a:t>th</a:t>
                      </a:r>
                      <a:endParaRPr b="1" sz="800">
                        <a:latin typeface="Calibri"/>
                        <a:ea typeface="Calibri"/>
                        <a:cs typeface="Calibri"/>
                        <a:sym typeface="Calibri"/>
                      </a:endParaRPr>
                    </a:p>
                  </a:txBody>
                  <a:tcPr marT="63500" marB="63500" marR="63500" marL="63500">
                    <a:solidFill>
                      <a:srgbClr val="F3F3F3"/>
                    </a:solidFill>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r>
              <a:tr h="318975">
                <a:tc>
                  <a:txBody>
                    <a:bodyPr/>
                    <a:lstStyle/>
                    <a:p>
                      <a:pPr indent="0" lvl="0" marL="0" rtl="0" algn="l">
                        <a:spcBef>
                          <a:spcPts val="0"/>
                        </a:spcBef>
                        <a:spcAft>
                          <a:spcPts val="0"/>
                        </a:spcAft>
                        <a:buNone/>
                      </a:pPr>
                      <a:r>
                        <a:rPr b="1" lang="en" sz="800">
                          <a:latin typeface="Calibri"/>
                          <a:ea typeface="Calibri"/>
                          <a:cs typeface="Calibri"/>
                          <a:sym typeface="Calibri"/>
                        </a:rPr>
                        <a:t>wh</a:t>
                      </a:r>
                      <a:endParaRPr b="1" sz="800">
                        <a:latin typeface="Calibri"/>
                        <a:ea typeface="Calibri"/>
                        <a:cs typeface="Calibri"/>
                        <a:sym typeface="Calibri"/>
                      </a:endParaRPr>
                    </a:p>
                  </a:txBody>
                  <a:tcPr marT="63500" marB="63500" marR="63500" marL="63500">
                    <a:solidFill>
                      <a:srgbClr val="F3F3F3"/>
                    </a:solidFill>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r>
            </a:tbl>
          </a:graphicData>
        </a:graphic>
      </p:graphicFrame>
      <p:graphicFrame>
        <p:nvGraphicFramePr>
          <p:cNvPr id="62" name="Google Shape;62;p13"/>
          <p:cNvGraphicFramePr/>
          <p:nvPr/>
        </p:nvGraphicFramePr>
        <p:xfrm>
          <a:off x="464500" y="7055833"/>
          <a:ext cx="3000000" cy="3000000"/>
        </p:xfrm>
        <a:graphic>
          <a:graphicData uri="http://schemas.openxmlformats.org/drawingml/2006/table">
            <a:tbl>
              <a:tblPr>
                <a:noFill/>
                <a:tableStyleId>{7FA37105-941F-4BEA-AB31-CD77AC2A912A}</a:tableStyleId>
              </a:tblPr>
              <a:tblGrid>
                <a:gridCol w="1368675"/>
                <a:gridCol w="1368675"/>
                <a:gridCol w="1368675"/>
                <a:gridCol w="1368675"/>
                <a:gridCol w="1368675"/>
              </a:tblGrid>
              <a:tr h="670575">
                <a:tc gridSpan="5">
                  <a:txBody>
                    <a:bodyPr/>
                    <a:lstStyle/>
                    <a:p>
                      <a:pPr indent="0" lvl="0" marL="0" rtl="0" algn="l">
                        <a:spcBef>
                          <a:spcPts val="0"/>
                        </a:spcBef>
                        <a:spcAft>
                          <a:spcPts val="0"/>
                        </a:spcAft>
                        <a:buNone/>
                      </a:pPr>
                      <a:r>
                        <a:rPr b="1" lang="en">
                          <a:latin typeface="Calibri"/>
                          <a:ea typeface="Calibri"/>
                          <a:cs typeface="Calibri"/>
                          <a:sym typeface="Calibri"/>
                        </a:rPr>
                        <a:t>Recording: </a:t>
                      </a:r>
                      <a:r>
                        <a:rPr lang="en">
                          <a:latin typeface="Calibri"/>
                          <a:ea typeface="Calibri"/>
                          <a:cs typeface="Calibri"/>
                          <a:sym typeface="Calibri"/>
                        </a:rPr>
                        <a:t>Mark Y if the student was able to decode a word containing each digraph; Mark N if they could not. </a:t>
                      </a:r>
                      <a:endParaRPr>
                        <a:latin typeface="Calibri"/>
                        <a:ea typeface="Calibri"/>
                        <a:cs typeface="Calibri"/>
                        <a:sym typeface="Calibri"/>
                      </a:endParaRPr>
                    </a:p>
                  </a:txBody>
                  <a:tcPr marT="0" marB="0" marR="0" marL="0">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hMerge="1"/>
                <a:tc hMerge="1"/>
                <a:tc hMerge="1"/>
                <a:tc hMerge="1"/>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